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93503" r:id="rId4"/>
  </p:sldMasterIdLst>
  <p:notesMasterIdLst>
    <p:notesMasterId r:id="rId21"/>
  </p:notesMasterIdLst>
  <p:handoutMasterIdLst>
    <p:handoutMasterId r:id="rId22"/>
  </p:handout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</p:sldIdLst>
  <p:sldSz cx="12169775" cy="6858000"/>
  <p:notesSz cx="6858000" cy="9144000"/>
  <p:custDataLst>
    <p:tags r:id="rId23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A7ECCF6-4926-4613-9471-897F5E211F28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4205">
          <p15:clr>
            <a:srgbClr val="A4A3A4"/>
          </p15:clr>
        </p15:guide>
        <p15:guide id="2" pos="3833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A6D97"/>
    <a:srgbClr val="0F295A"/>
    <a:srgbClr val="D15A99"/>
    <a:srgbClr val="0B1948"/>
    <a:srgbClr val="212D61"/>
    <a:srgbClr val="510370"/>
    <a:srgbClr val="58013E"/>
    <a:srgbClr val="5AC0E8"/>
    <a:srgbClr val="3B84AE"/>
    <a:srgbClr val="4B73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Stijl, gemiddeld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80" autoAdjust="0"/>
  </p:normalViewPr>
  <p:slideViewPr>
    <p:cSldViewPr snapToGrid="0" snapToObjects="1">
      <p:cViewPr varScale="1">
        <p:scale>
          <a:sx n="112" d="100"/>
          <a:sy n="112" d="100"/>
        </p:scale>
        <p:origin x="906" y="126"/>
      </p:cViewPr>
      <p:guideLst>
        <p:guide orient="horz" pos="4205"/>
        <p:guide pos="383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49" d="100"/>
        <a:sy n="149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gs" Target="tags/tag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B0DE87-5FD1-8043-944A-DFA9EE19FB85}" type="datetimeFigureOut">
              <a:rPr lang="nl-NL" smtClean="0"/>
              <a:t>6-8-2016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A6C2CE-6D8E-EC4F-AEE7-1249F7B542F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3638336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5224FB-C57D-5D40-B38A-419AB0A92663}" type="datetimeFigureOut">
              <a:rPr lang="nl-NL" smtClean="0"/>
              <a:t>6-8-2016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387350" y="685800"/>
            <a:ext cx="60833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350D8B-2424-6F4B-A23A-8AFDC77B9292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7738652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Groep 67"/>
          <p:cNvGrpSpPr/>
          <p:nvPr userDrawn="1"/>
        </p:nvGrpSpPr>
        <p:grpSpPr>
          <a:xfrm>
            <a:off x="-19455" y="3674864"/>
            <a:ext cx="12205490" cy="2554239"/>
            <a:chOff x="-19455" y="3674864"/>
            <a:chExt cx="12205490" cy="2554239"/>
          </a:xfrm>
        </p:grpSpPr>
        <p:sp>
          <p:nvSpPr>
            <p:cNvPr id="69" name="Vrije vorm 68"/>
            <p:cNvSpPr/>
            <p:nvPr userDrawn="1"/>
          </p:nvSpPr>
          <p:spPr>
            <a:xfrm flipV="1">
              <a:off x="-19455" y="5528711"/>
              <a:ext cx="6796493" cy="551562"/>
            </a:xfrm>
            <a:custGeom>
              <a:avLst/>
              <a:gdLst>
                <a:gd name="connsiteX0" fmla="*/ 0 w 7474689"/>
                <a:gd name="connsiteY0" fmla="*/ 510362 h 510362"/>
                <a:gd name="connsiteX1" fmla="*/ 0 w 7474689"/>
                <a:gd name="connsiteY1" fmla="*/ 0 h 510362"/>
                <a:gd name="connsiteX2" fmla="*/ 7474689 w 7474689"/>
                <a:gd name="connsiteY2" fmla="*/ 340242 h 510362"/>
                <a:gd name="connsiteX3" fmla="*/ 0 w 7474689"/>
                <a:gd name="connsiteY3" fmla="*/ 510362 h 510362"/>
                <a:gd name="connsiteX0" fmla="*/ 0 w 7474689"/>
                <a:gd name="connsiteY0" fmla="*/ 614856 h 614856"/>
                <a:gd name="connsiteX1" fmla="*/ 0 w 7474689"/>
                <a:gd name="connsiteY1" fmla="*/ 104494 h 614856"/>
                <a:gd name="connsiteX2" fmla="*/ 7474689 w 7474689"/>
                <a:gd name="connsiteY2" fmla="*/ 444736 h 614856"/>
                <a:gd name="connsiteX3" fmla="*/ 0 w 7474689"/>
                <a:gd name="connsiteY3" fmla="*/ 614856 h 614856"/>
                <a:gd name="connsiteX0" fmla="*/ 0 w 7474689"/>
                <a:gd name="connsiteY0" fmla="*/ 649475 h 649475"/>
                <a:gd name="connsiteX1" fmla="*/ 0 w 7474689"/>
                <a:gd name="connsiteY1" fmla="*/ 139113 h 649475"/>
                <a:gd name="connsiteX2" fmla="*/ 7474689 w 7474689"/>
                <a:gd name="connsiteY2" fmla="*/ 479355 h 649475"/>
                <a:gd name="connsiteX3" fmla="*/ 0 w 7474689"/>
                <a:gd name="connsiteY3" fmla="*/ 649475 h 649475"/>
                <a:gd name="connsiteX0" fmla="*/ 0 w 7474689"/>
                <a:gd name="connsiteY0" fmla="*/ 649475 h 649475"/>
                <a:gd name="connsiteX1" fmla="*/ 0 w 7474689"/>
                <a:gd name="connsiteY1" fmla="*/ 139113 h 649475"/>
                <a:gd name="connsiteX2" fmla="*/ 7474689 w 7474689"/>
                <a:gd name="connsiteY2" fmla="*/ 479355 h 649475"/>
                <a:gd name="connsiteX3" fmla="*/ 0 w 7474689"/>
                <a:gd name="connsiteY3" fmla="*/ 649475 h 649475"/>
                <a:gd name="connsiteX0" fmla="*/ 0 w 7474689"/>
                <a:gd name="connsiteY0" fmla="*/ 649475 h 649475"/>
                <a:gd name="connsiteX1" fmla="*/ 0 w 7474689"/>
                <a:gd name="connsiteY1" fmla="*/ 139113 h 649475"/>
                <a:gd name="connsiteX2" fmla="*/ 7474689 w 7474689"/>
                <a:gd name="connsiteY2" fmla="*/ 479355 h 649475"/>
                <a:gd name="connsiteX3" fmla="*/ 0 w 7474689"/>
                <a:gd name="connsiteY3" fmla="*/ 649475 h 649475"/>
                <a:gd name="connsiteX0" fmla="*/ 0 w 7474689"/>
                <a:gd name="connsiteY0" fmla="*/ 649475 h 649475"/>
                <a:gd name="connsiteX1" fmla="*/ 0 w 7474689"/>
                <a:gd name="connsiteY1" fmla="*/ 139113 h 649475"/>
                <a:gd name="connsiteX2" fmla="*/ 7474689 w 7474689"/>
                <a:gd name="connsiteY2" fmla="*/ 479355 h 649475"/>
                <a:gd name="connsiteX3" fmla="*/ 0 w 7474689"/>
                <a:gd name="connsiteY3" fmla="*/ 649475 h 649475"/>
                <a:gd name="connsiteX0" fmla="*/ 0 w 7474689"/>
                <a:gd name="connsiteY0" fmla="*/ 649475 h 649475"/>
                <a:gd name="connsiteX1" fmla="*/ 0 w 7474689"/>
                <a:gd name="connsiteY1" fmla="*/ 139113 h 649475"/>
                <a:gd name="connsiteX2" fmla="*/ 7474689 w 7474689"/>
                <a:gd name="connsiteY2" fmla="*/ 479355 h 649475"/>
                <a:gd name="connsiteX3" fmla="*/ 0 w 7474689"/>
                <a:gd name="connsiteY3" fmla="*/ 649475 h 649475"/>
                <a:gd name="connsiteX0" fmla="*/ 0 w 7474689"/>
                <a:gd name="connsiteY0" fmla="*/ 630212 h 630212"/>
                <a:gd name="connsiteX1" fmla="*/ 0 w 7474689"/>
                <a:gd name="connsiteY1" fmla="*/ 119850 h 630212"/>
                <a:gd name="connsiteX2" fmla="*/ 7474689 w 7474689"/>
                <a:gd name="connsiteY2" fmla="*/ 460092 h 630212"/>
                <a:gd name="connsiteX3" fmla="*/ 0 w 7474689"/>
                <a:gd name="connsiteY3" fmla="*/ 630212 h 630212"/>
                <a:gd name="connsiteX0" fmla="*/ 16888 w 7474689"/>
                <a:gd name="connsiteY0" fmla="*/ 970454 h 970454"/>
                <a:gd name="connsiteX1" fmla="*/ 0 w 7474689"/>
                <a:gd name="connsiteY1" fmla="*/ 119850 h 970454"/>
                <a:gd name="connsiteX2" fmla="*/ 7474689 w 7474689"/>
                <a:gd name="connsiteY2" fmla="*/ 460092 h 970454"/>
                <a:gd name="connsiteX3" fmla="*/ 16888 w 7474689"/>
                <a:gd name="connsiteY3" fmla="*/ 970454 h 970454"/>
                <a:gd name="connsiteX0" fmla="*/ 16888 w 7508467"/>
                <a:gd name="connsiteY0" fmla="*/ 990541 h 990541"/>
                <a:gd name="connsiteX1" fmla="*/ 0 w 7508467"/>
                <a:gd name="connsiteY1" fmla="*/ 139937 h 990541"/>
                <a:gd name="connsiteX2" fmla="*/ 7508467 w 7508467"/>
                <a:gd name="connsiteY2" fmla="*/ 373853 h 990541"/>
                <a:gd name="connsiteX3" fmla="*/ 16888 w 7508467"/>
                <a:gd name="connsiteY3" fmla="*/ 990541 h 990541"/>
                <a:gd name="connsiteX0" fmla="*/ 16888 w 7508467"/>
                <a:gd name="connsiteY0" fmla="*/ 990541 h 990541"/>
                <a:gd name="connsiteX1" fmla="*/ 0 w 7508467"/>
                <a:gd name="connsiteY1" fmla="*/ 139937 h 990541"/>
                <a:gd name="connsiteX2" fmla="*/ 7508467 w 7508467"/>
                <a:gd name="connsiteY2" fmla="*/ 373853 h 990541"/>
                <a:gd name="connsiteX3" fmla="*/ 16888 w 7508467"/>
                <a:gd name="connsiteY3" fmla="*/ 990541 h 990541"/>
                <a:gd name="connsiteX0" fmla="*/ 16888 w 7508467"/>
                <a:gd name="connsiteY0" fmla="*/ 990541 h 996625"/>
                <a:gd name="connsiteX1" fmla="*/ 0 w 7508467"/>
                <a:gd name="connsiteY1" fmla="*/ 139937 h 996625"/>
                <a:gd name="connsiteX2" fmla="*/ 7508467 w 7508467"/>
                <a:gd name="connsiteY2" fmla="*/ 373853 h 996625"/>
                <a:gd name="connsiteX3" fmla="*/ 16888 w 7508467"/>
                <a:gd name="connsiteY3" fmla="*/ 990541 h 996625"/>
                <a:gd name="connsiteX0" fmla="*/ 16888 w 7508467"/>
                <a:gd name="connsiteY0" fmla="*/ 949068 h 955152"/>
                <a:gd name="connsiteX1" fmla="*/ 0 w 7508467"/>
                <a:gd name="connsiteY1" fmla="*/ 98464 h 955152"/>
                <a:gd name="connsiteX2" fmla="*/ 7508467 w 7508467"/>
                <a:gd name="connsiteY2" fmla="*/ 332380 h 955152"/>
                <a:gd name="connsiteX3" fmla="*/ 16888 w 7508467"/>
                <a:gd name="connsiteY3" fmla="*/ 949068 h 955152"/>
                <a:gd name="connsiteX0" fmla="*/ 16888 w 7508467"/>
                <a:gd name="connsiteY0" fmla="*/ 969127 h 975211"/>
                <a:gd name="connsiteX1" fmla="*/ 0 w 7508467"/>
                <a:gd name="connsiteY1" fmla="*/ 118523 h 975211"/>
                <a:gd name="connsiteX2" fmla="*/ 7508467 w 7508467"/>
                <a:gd name="connsiteY2" fmla="*/ 352439 h 975211"/>
                <a:gd name="connsiteX3" fmla="*/ 16888 w 7508467"/>
                <a:gd name="connsiteY3" fmla="*/ 969127 h 975211"/>
                <a:gd name="connsiteX0" fmla="*/ 16888 w 7508467"/>
                <a:gd name="connsiteY0" fmla="*/ 850604 h 856688"/>
                <a:gd name="connsiteX1" fmla="*/ 0 w 7508467"/>
                <a:gd name="connsiteY1" fmla="*/ 0 h 856688"/>
                <a:gd name="connsiteX2" fmla="*/ 7508467 w 7508467"/>
                <a:gd name="connsiteY2" fmla="*/ 233916 h 856688"/>
                <a:gd name="connsiteX3" fmla="*/ 16888 w 7508467"/>
                <a:gd name="connsiteY3" fmla="*/ 850604 h 856688"/>
                <a:gd name="connsiteX0" fmla="*/ 16888 w 7508467"/>
                <a:gd name="connsiteY0" fmla="*/ 850604 h 856688"/>
                <a:gd name="connsiteX1" fmla="*/ 0 w 7508467"/>
                <a:gd name="connsiteY1" fmla="*/ 0 h 856688"/>
                <a:gd name="connsiteX2" fmla="*/ 7508467 w 7508467"/>
                <a:gd name="connsiteY2" fmla="*/ 233916 h 856688"/>
                <a:gd name="connsiteX3" fmla="*/ 16888 w 7508467"/>
                <a:gd name="connsiteY3" fmla="*/ 850604 h 856688"/>
                <a:gd name="connsiteX0" fmla="*/ 16888 w 7508467"/>
                <a:gd name="connsiteY0" fmla="*/ 850604 h 856688"/>
                <a:gd name="connsiteX1" fmla="*/ 0 w 7508467"/>
                <a:gd name="connsiteY1" fmla="*/ 0 h 856688"/>
                <a:gd name="connsiteX2" fmla="*/ 7508467 w 7508467"/>
                <a:gd name="connsiteY2" fmla="*/ 233916 h 856688"/>
                <a:gd name="connsiteX3" fmla="*/ 16888 w 7508467"/>
                <a:gd name="connsiteY3" fmla="*/ 850604 h 856688"/>
                <a:gd name="connsiteX0" fmla="*/ 16888 w 7508467"/>
                <a:gd name="connsiteY0" fmla="*/ 859965 h 866049"/>
                <a:gd name="connsiteX1" fmla="*/ 0 w 7508467"/>
                <a:gd name="connsiteY1" fmla="*/ 9361 h 866049"/>
                <a:gd name="connsiteX2" fmla="*/ 7508467 w 7508467"/>
                <a:gd name="connsiteY2" fmla="*/ 243277 h 866049"/>
                <a:gd name="connsiteX3" fmla="*/ 16888 w 7508467"/>
                <a:gd name="connsiteY3" fmla="*/ 859965 h 866049"/>
                <a:gd name="connsiteX0" fmla="*/ 16888 w 7508467"/>
                <a:gd name="connsiteY0" fmla="*/ 859965 h 859965"/>
                <a:gd name="connsiteX1" fmla="*/ 0 w 7508467"/>
                <a:gd name="connsiteY1" fmla="*/ 9361 h 859965"/>
                <a:gd name="connsiteX2" fmla="*/ 7508467 w 7508467"/>
                <a:gd name="connsiteY2" fmla="*/ 243277 h 859965"/>
                <a:gd name="connsiteX3" fmla="*/ 16888 w 7508467"/>
                <a:gd name="connsiteY3" fmla="*/ 859965 h 859965"/>
                <a:gd name="connsiteX0" fmla="*/ 16888 w 7508467"/>
                <a:gd name="connsiteY0" fmla="*/ 859965 h 859965"/>
                <a:gd name="connsiteX1" fmla="*/ 0 w 7508467"/>
                <a:gd name="connsiteY1" fmla="*/ 9361 h 859965"/>
                <a:gd name="connsiteX2" fmla="*/ 7508467 w 7508467"/>
                <a:gd name="connsiteY2" fmla="*/ 243277 h 859965"/>
                <a:gd name="connsiteX3" fmla="*/ 16888 w 7508467"/>
                <a:gd name="connsiteY3" fmla="*/ 859965 h 859965"/>
                <a:gd name="connsiteX0" fmla="*/ 0 w 7525357"/>
                <a:gd name="connsiteY0" fmla="*/ 849333 h 849333"/>
                <a:gd name="connsiteX1" fmla="*/ 16890 w 7525357"/>
                <a:gd name="connsiteY1" fmla="*/ 9361 h 849333"/>
                <a:gd name="connsiteX2" fmla="*/ 7525357 w 7525357"/>
                <a:gd name="connsiteY2" fmla="*/ 243277 h 849333"/>
                <a:gd name="connsiteX3" fmla="*/ 0 w 7525357"/>
                <a:gd name="connsiteY3" fmla="*/ 849333 h 849333"/>
                <a:gd name="connsiteX0" fmla="*/ 0 w 7525357"/>
                <a:gd name="connsiteY0" fmla="*/ 848607 h 848607"/>
                <a:gd name="connsiteX1" fmla="*/ 16890 w 7525357"/>
                <a:gd name="connsiteY1" fmla="*/ 8635 h 848607"/>
                <a:gd name="connsiteX2" fmla="*/ 7525357 w 7525357"/>
                <a:gd name="connsiteY2" fmla="*/ 249695 h 848607"/>
                <a:gd name="connsiteX3" fmla="*/ 0 w 7525357"/>
                <a:gd name="connsiteY3" fmla="*/ 848607 h 848607"/>
                <a:gd name="connsiteX0" fmla="*/ 0 w 7536756"/>
                <a:gd name="connsiteY0" fmla="*/ 848384 h 848384"/>
                <a:gd name="connsiteX1" fmla="*/ 16890 w 7536756"/>
                <a:gd name="connsiteY1" fmla="*/ 8412 h 848384"/>
                <a:gd name="connsiteX2" fmla="*/ 7536756 w 7536756"/>
                <a:gd name="connsiteY2" fmla="*/ 251853 h 848384"/>
                <a:gd name="connsiteX3" fmla="*/ 0 w 7536756"/>
                <a:gd name="connsiteY3" fmla="*/ 848384 h 848384"/>
                <a:gd name="connsiteX0" fmla="*/ 0 w 7540555"/>
                <a:gd name="connsiteY0" fmla="*/ 848606 h 848606"/>
                <a:gd name="connsiteX1" fmla="*/ 16890 w 7540555"/>
                <a:gd name="connsiteY1" fmla="*/ 8634 h 848606"/>
                <a:gd name="connsiteX2" fmla="*/ 7540555 w 7540555"/>
                <a:gd name="connsiteY2" fmla="*/ 249694 h 848606"/>
                <a:gd name="connsiteX3" fmla="*/ 0 w 7540555"/>
                <a:gd name="connsiteY3" fmla="*/ 848606 h 848606"/>
                <a:gd name="connsiteX0" fmla="*/ 0 w 7540555"/>
                <a:gd name="connsiteY0" fmla="*/ 864142 h 864142"/>
                <a:gd name="connsiteX1" fmla="*/ 16890 w 7540555"/>
                <a:gd name="connsiteY1" fmla="*/ 24170 h 864142"/>
                <a:gd name="connsiteX2" fmla="*/ 7540555 w 7540555"/>
                <a:gd name="connsiteY2" fmla="*/ 265230 h 864142"/>
                <a:gd name="connsiteX3" fmla="*/ 0 w 7540555"/>
                <a:gd name="connsiteY3" fmla="*/ 864142 h 864142"/>
                <a:gd name="connsiteX0" fmla="*/ 0 w 7526996"/>
                <a:gd name="connsiteY0" fmla="*/ 478034 h 564477"/>
                <a:gd name="connsiteX1" fmla="*/ 3331 w 7526996"/>
                <a:gd name="connsiteY1" fmla="*/ 24170 h 564477"/>
                <a:gd name="connsiteX2" fmla="*/ 7526996 w 7526996"/>
                <a:gd name="connsiteY2" fmla="*/ 265230 h 564477"/>
                <a:gd name="connsiteX3" fmla="*/ 0 w 7526996"/>
                <a:gd name="connsiteY3" fmla="*/ 478034 h 564477"/>
                <a:gd name="connsiteX0" fmla="*/ 10299 w 7523736"/>
                <a:gd name="connsiteY0" fmla="*/ 330944 h 511114"/>
                <a:gd name="connsiteX1" fmla="*/ 71 w 7523736"/>
                <a:gd name="connsiteY1" fmla="*/ 24170 h 511114"/>
                <a:gd name="connsiteX2" fmla="*/ 7523736 w 7523736"/>
                <a:gd name="connsiteY2" fmla="*/ 265230 h 511114"/>
                <a:gd name="connsiteX3" fmla="*/ 10299 w 7523736"/>
                <a:gd name="connsiteY3" fmla="*/ 330944 h 511114"/>
                <a:gd name="connsiteX0" fmla="*/ 10299 w 7577970"/>
                <a:gd name="connsiteY0" fmla="*/ 310582 h 1143118"/>
                <a:gd name="connsiteX1" fmla="*/ 71 w 7577970"/>
                <a:gd name="connsiteY1" fmla="*/ 3808 h 1143118"/>
                <a:gd name="connsiteX2" fmla="*/ 7577970 w 7577970"/>
                <a:gd name="connsiteY2" fmla="*/ 1017083 h 1143118"/>
                <a:gd name="connsiteX3" fmla="*/ 10299 w 7577970"/>
                <a:gd name="connsiteY3" fmla="*/ 310582 h 1143118"/>
                <a:gd name="connsiteX0" fmla="*/ 10299 w 7577970"/>
                <a:gd name="connsiteY0" fmla="*/ 310582 h 1150340"/>
                <a:gd name="connsiteX1" fmla="*/ 71 w 7577970"/>
                <a:gd name="connsiteY1" fmla="*/ 3808 h 1150340"/>
                <a:gd name="connsiteX2" fmla="*/ 7577970 w 7577970"/>
                <a:gd name="connsiteY2" fmla="*/ 1017083 h 1150340"/>
                <a:gd name="connsiteX3" fmla="*/ 10299 w 7577970"/>
                <a:gd name="connsiteY3" fmla="*/ 310582 h 1150340"/>
                <a:gd name="connsiteX0" fmla="*/ 10299 w 7577970"/>
                <a:gd name="connsiteY0" fmla="*/ 310297 h 1150055"/>
                <a:gd name="connsiteX1" fmla="*/ 71 w 7577970"/>
                <a:gd name="connsiteY1" fmla="*/ 3523 h 1150055"/>
                <a:gd name="connsiteX2" fmla="*/ 7577970 w 7577970"/>
                <a:gd name="connsiteY2" fmla="*/ 1016798 h 1150055"/>
                <a:gd name="connsiteX3" fmla="*/ 10299 w 7577970"/>
                <a:gd name="connsiteY3" fmla="*/ 310297 h 1150055"/>
                <a:gd name="connsiteX0" fmla="*/ 10299 w 7577970"/>
                <a:gd name="connsiteY0" fmla="*/ 306901 h 1146659"/>
                <a:gd name="connsiteX1" fmla="*/ 71 w 7577970"/>
                <a:gd name="connsiteY1" fmla="*/ 127 h 1146659"/>
                <a:gd name="connsiteX2" fmla="*/ 7577970 w 7577970"/>
                <a:gd name="connsiteY2" fmla="*/ 1013402 h 1146659"/>
                <a:gd name="connsiteX3" fmla="*/ 10299 w 7577970"/>
                <a:gd name="connsiteY3" fmla="*/ 306901 h 1146659"/>
                <a:gd name="connsiteX0" fmla="*/ 0 w 7580947"/>
                <a:gd name="connsiteY0" fmla="*/ 266394 h 1143155"/>
                <a:gd name="connsiteX1" fmla="*/ 3048 w 7580947"/>
                <a:gd name="connsiteY1" fmla="*/ 127 h 1143155"/>
                <a:gd name="connsiteX2" fmla="*/ 7580947 w 7580947"/>
                <a:gd name="connsiteY2" fmla="*/ 1013402 h 1143155"/>
                <a:gd name="connsiteX3" fmla="*/ 0 w 7580947"/>
                <a:gd name="connsiteY3" fmla="*/ 266394 h 1143155"/>
                <a:gd name="connsiteX0" fmla="*/ 3730 w 7584677"/>
                <a:gd name="connsiteY0" fmla="*/ 122394 h 999155"/>
                <a:gd name="connsiteX1" fmla="*/ 141 w 7584677"/>
                <a:gd name="connsiteY1" fmla="*/ 151 h 999155"/>
                <a:gd name="connsiteX2" fmla="*/ 7584677 w 7584677"/>
                <a:gd name="connsiteY2" fmla="*/ 869402 h 999155"/>
                <a:gd name="connsiteX3" fmla="*/ 3730 w 7584677"/>
                <a:gd name="connsiteY3" fmla="*/ 122394 h 999155"/>
                <a:gd name="connsiteX0" fmla="*/ 3730 w 7584677"/>
                <a:gd name="connsiteY0" fmla="*/ 144894 h 1021655"/>
                <a:gd name="connsiteX1" fmla="*/ 141 w 7584677"/>
                <a:gd name="connsiteY1" fmla="*/ 146 h 1021655"/>
                <a:gd name="connsiteX2" fmla="*/ 7584677 w 7584677"/>
                <a:gd name="connsiteY2" fmla="*/ 891902 h 1021655"/>
                <a:gd name="connsiteX3" fmla="*/ 3730 w 7584677"/>
                <a:gd name="connsiteY3" fmla="*/ 144894 h 1021655"/>
                <a:gd name="connsiteX0" fmla="*/ 3730 w 7584677"/>
                <a:gd name="connsiteY0" fmla="*/ 144894 h 1020254"/>
                <a:gd name="connsiteX1" fmla="*/ 141 w 7584677"/>
                <a:gd name="connsiteY1" fmla="*/ 146 h 1020254"/>
                <a:gd name="connsiteX2" fmla="*/ 7584677 w 7584677"/>
                <a:gd name="connsiteY2" fmla="*/ 891902 h 1020254"/>
                <a:gd name="connsiteX3" fmla="*/ 3730 w 7584677"/>
                <a:gd name="connsiteY3" fmla="*/ 144894 h 1020254"/>
                <a:gd name="connsiteX0" fmla="*/ 3730 w 7584677"/>
                <a:gd name="connsiteY0" fmla="*/ 225423 h 1100783"/>
                <a:gd name="connsiteX1" fmla="*/ 141 w 7584677"/>
                <a:gd name="connsiteY1" fmla="*/ 80675 h 1100783"/>
                <a:gd name="connsiteX2" fmla="*/ 7584677 w 7584677"/>
                <a:gd name="connsiteY2" fmla="*/ 972431 h 1100783"/>
                <a:gd name="connsiteX3" fmla="*/ 3730 w 7584677"/>
                <a:gd name="connsiteY3" fmla="*/ 225423 h 1100783"/>
                <a:gd name="connsiteX0" fmla="*/ 3730 w 7584677"/>
                <a:gd name="connsiteY0" fmla="*/ 226924 h 1102284"/>
                <a:gd name="connsiteX1" fmla="*/ 141 w 7584677"/>
                <a:gd name="connsiteY1" fmla="*/ 82176 h 1102284"/>
                <a:gd name="connsiteX2" fmla="*/ 7584677 w 7584677"/>
                <a:gd name="connsiteY2" fmla="*/ 973932 h 1102284"/>
                <a:gd name="connsiteX3" fmla="*/ 3730 w 7584677"/>
                <a:gd name="connsiteY3" fmla="*/ 226924 h 1102284"/>
                <a:gd name="connsiteX0" fmla="*/ 3730 w 7591316"/>
                <a:gd name="connsiteY0" fmla="*/ 226389 h 1110011"/>
                <a:gd name="connsiteX1" fmla="*/ 141 w 7591316"/>
                <a:gd name="connsiteY1" fmla="*/ 81641 h 1110011"/>
                <a:gd name="connsiteX2" fmla="*/ 7591316 w 7591316"/>
                <a:gd name="connsiteY2" fmla="*/ 982398 h 1110011"/>
                <a:gd name="connsiteX3" fmla="*/ 3730 w 7591316"/>
                <a:gd name="connsiteY3" fmla="*/ 226389 h 1110011"/>
                <a:gd name="connsiteX0" fmla="*/ 3730 w 7580354"/>
                <a:gd name="connsiteY0" fmla="*/ 254266 h 821497"/>
                <a:gd name="connsiteX1" fmla="*/ 141 w 7580354"/>
                <a:gd name="connsiteY1" fmla="*/ 109518 h 821497"/>
                <a:gd name="connsiteX2" fmla="*/ 7580354 w 7580354"/>
                <a:gd name="connsiteY2" fmla="*/ 656733 h 821497"/>
                <a:gd name="connsiteX3" fmla="*/ 3730 w 7580354"/>
                <a:gd name="connsiteY3" fmla="*/ 254266 h 821497"/>
                <a:gd name="connsiteX0" fmla="*/ 0 w 7620472"/>
                <a:gd name="connsiteY0" fmla="*/ 286406 h 825956"/>
                <a:gd name="connsiteX1" fmla="*/ 40259 w 7620472"/>
                <a:gd name="connsiteY1" fmla="*/ 109518 h 825956"/>
                <a:gd name="connsiteX2" fmla="*/ 7620472 w 7620472"/>
                <a:gd name="connsiteY2" fmla="*/ 656733 h 825956"/>
                <a:gd name="connsiteX3" fmla="*/ 0 w 7620472"/>
                <a:gd name="connsiteY3" fmla="*/ 286406 h 825956"/>
                <a:gd name="connsiteX0" fmla="*/ 0 w 7620472"/>
                <a:gd name="connsiteY0" fmla="*/ 286406 h 936494"/>
                <a:gd name="connsiteX1" fmla="*/ 40259 w 7620472"/>
                <a:gd name="connsiteY1" fmla="*/ 109518 h 936494"/>
                <a:gd name="connsiteX2" fmla="*/ 7620472 w 7620472"/>
                <a:gd name="connsiteY2" fmla="*/ 656733 h 936494"/>
                <a:gd name="connsiteX3" fmla="*/ 0 w 7620472"/>
                <a:gd name="connsiteY3" fmla="*/ 286406 h 936494"/>
                <a:gd name="connsiteX0" fmla="*/ 0 w 7620472"/>
                <a:gd name="connsiteY0" fmla="*/ 286406 h 943561"/>
                <a:gd name="connsiteX1" fmla="*/ 40259 w 7620472"/>
                <a:gd name="connsiteY1" fmla="*/ 109518 h 943561"/>
                <a:gd name="connsiteX2" fmla="*/ 7620472 w 7620472"/>
                <a:gd name="connsiteY2" fmla="*/ 656733 h 943561"/>
                <a:gd name="connsiteX3" fmla="*/ 0 w 7620472"/>
                <a:gd name="connsiteY3" fmla="*/ 286406 h 943561"/>
                <a:gd name="connsiteX0" fmla="*/ 0 w 7620472"/>
                <a:gd name="connsiteY0" fmla="*/ 176889 h 834045"/>
                <a:gd name="connsiteX1" fmla="*/ 40259 w 7620472"/>
                <a:gd name="connsiteY1" fmla="*/ 1 h 834045"/>
                <a:gd name="connsiteX2" fmla="*/ 7620472 w 7620472"/>
                <a:gd name="connsiteY2" fmla="*/ 547216 h 834045"/>
                <a:gd name="connsiteX3" fmla="*/ 0 w 7620472"/>
                <a:gd name="connsiteY3" fmla="*/ 176889 h 834045"/>
                <a:gd name="connsiteX0" fmla="*/ 0 w 7620472"/>
                <a:gd name="connsiteY0" fmla="*/ 244566 h 901722"/>
                <a:gd name="connsiteX1" fmla="*/ 40259 w 7620472"/>
                <a:gd name="connsiteY1" fmla="*/ 67678 h 901722"/>
                <a:gd name="connsiteX2" fmla="*/ 7620472 w 7620472"/>
                <a:gd name="connsiteY2" fmla="*/ 614893 h 901722"/>
                <a:gd name="connsiteX3" fmla="*/ 0 w 7620472"/>
                <a:gd name="connsiteY3" fmla="*/ 244566 h 901722"/>
                <a:gd name="connsiteX0" fmla="*/ 3732 w 7580355"/>
                <a:gd name="connsiteY0" fmla="*/ 260639 h 906838"/>
                <a:gd name="connsiteX1" fmla="*/ 142 w 7580355"/>
                <a:gd name="connsiteY1" fmla="*/ 67680 h 906838"/>
                <a:gd name="connsiteX2" fmla="*/ 7580355 w 7580355"/>
                <a:gd name="connsiteY2" fmla="*/ 614895 h 906838"/>
                <a:gd name="connsiteX3" fmla="*/ 3732 w 7580355"/>
                <a:gd name="connsiteY3" fmla="*/ 260639 h 906838"/>
                <a:gd name="connsiteX0" fmla="*/ 3732 w 7580355"/>
                <a:gd name="connsiteY0" fmla="*/ 260639 h 814464"/>
                <a:gd name="connsiteX1" fmla="*/ 142 w 7580355"/>
                <a:gd name="connsiteY1" fmla="*/ 67680 h 814464"/>
                <a:gd name="connsiteX2" fmla="*/ 7580355 w 7580355"/>
                <a:gd name="connsiteY2" fmla="*/ 614895 h 814464"/>
                <a:gd name="connsiteX3" fmla="*/ 3732 w 7580355"/>
                <a:gd name="connsiteY3" fmla="*/ 260639 h 814464"/>
                <a:gd name="connsiteX0" fmla="*/ 3732 w 7580355"/>
                <a:gd name="connsiteY0" fmla="*/ 260639 h 911177"/>
                <a:gd name="connsiteX1" fmla="*/ 142 w 7580355"/>
                <a:gd name="connsiteY1" fmla="*/ 67680 h 911177"/>
                <a:gd name="connsiteX2" fmla="*/ 7580355 w 7580355"/>
                <a:gd name="connsiteY2" fmla="*/ 614895 h 911177"/>
                <a:gd name="connsiteX3" fmla="*/ 3732 w 7580355"/>
                <a:gd name="connsiteY3" fmla="*/ 260639 h 911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80355" h="911177">
                  <a:moveTo>
                    <a:pt x="3732" y="260639"/>
                  </a:moveTo>
                  <a:cubicBezTo>
                    <a:pt x="4842" y="109351"/>
                    <a:pt x="-968" y="218968"/>
                    <a:pt x="142" y="67680"/>
                  </a:cubicBezTo>
                  <a:cubicBezTo>
                    <a:pt x="1805343" y="-205500"/>
                    <a:pt x="5736286" y="423974"/>
                    <a:pt x="7580355" y="614895"/>
                  </a:cubicBezTo>
                  <a:cubicBezTo>
                    <a:pt x="4531560" y="1144872"/>
                    <a:pt x="1951265" y="925613"/>
                    <a:pt x="3732" y="260639"/>
                  </a:cubicBezTo>
                  <a:close/>
                </a:path>
              </a:pathLst>
            </a:custGeom>
            <a:gradFill rotWithShape="1">
              <a:gsLst>
                <a:gs pos="100000">
                  <a:srgbClr val="2A6D97"/>
                </a:gs>
                <a:gs pos="0">
                  <a:srgbClr val="0F295A"/>
                </a:gs>
              </a:gsLst>
              <a:lin ang="0" scaled="0"/>
            </a:gra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70" name="Vrije vorm 69"/>
            <p:cNvSpPr/>
            <p:nvPr userDrawn="1"/>
          </p:nvSpPr>
          <p:spPr>
            <a:xfrm flipH="1" flipV="1">
              <a:off x="6777037" y="5628825"/>
              <a:ext cx="5401992" cy="600278"/>
            </a:xfrm>
            <a:custGeom>
              <a:avLst/>
              <a:gdLst>
                <a:gd name="connsiteX0" fmla="*/ 0 w 7474689"/>
                <a:gd name="connsiteY0" fmla="*/ 510362 h 510362"/>
                <a:gd name="connsiteX1" fmla="*/ 0 w 7474689"/>
                <a:gd name="connsiteY1" fmla="*/ 0 h 510362"/>
                <a:gd name="connsiteX2" fmla="*/ 7474689 w 7474689"/>
                <a:gd name="connsiteY2" fmla="*/ 340242 h 510362"/>
                <a:gd name="connsiteX3" fmla="*/ 0 w 7474689"/>
                <a:gd name="connsiteY3" fmla="*/ 510362 h 510362"/>
                <a:gd name="connsiteX0" fmla="*/ 0 w 7474689"/>
                <a:gd name="connsiteY0" fmla="*/ 614856 h 614856"/>
                <a:gd name="connsiteX1" fmla="*/ 0 w 7474689"/>
                <a:gd name="connsiteY1" fmla="*/ 104494 h 614856"/>
                <a:gd name="connsiteX2" fmla="*/ 7474689 w 7474689"/>
                <a:gd name="connsiteY2" fmla="*/ 444736 h 614856"/>
                <a:gd name="connsiteX3" fmla="*/ 0 w 7474689"/>
                <a:gd name="connsiteY3" fmla="*/ 614856 h 614856"/>
                <a:gd name="connsiteX0" fmla="*/ 0 w 7474689"/>
                <a:gd name="connsiteY0" fmla="*/ 649475 h 649475"/>
                <a:gd name="connsiteX1" fmla="*/ 0 w 7474689"/>
                <a:gd name="connsiteY1" fmla="*/ 139113 h 649475"/>
                <a:gd name="connsiteX2" fmla="*/ 7474689 w 7474689"/>
                <a:gd name="connsiteY2" fmla="*/ 479355 h 649475"/>
                <a:gd name="connsiteX3" fmla="*/ 0 w 7474689"/>
                <a:gd name="connsiteY3" fmla="*/ 649475 h 649475"/>
                <a:gd name="connsiteX0" fmla="*/ 0 w 7474689"/>
                <a:gd name="connsiteY0" fmla="*/ 649475 h 649475"/>
                <a:gd name="connsiteX1" fmla="*/ 0 w 7474689"/>
                <a:gd name="connsiteY1" fmla="*/ 139113 h 649475"/>
                <a:gd name="connsiteX2" fmla="*/ 7474689 w 7474689"/>
                <a:gd name="connsiteY2" fmla="*/ 479355 h 649475"/>
                <a:gd name="connsiteX3" fmla="*/ 0 w 7474689"/>
                <a:gd name="connsiteY3" fmla="*/ 649475 h 649475"/>
                <a:gd name="connsiteX0" fmla="*/ 0 w 7474689"/>
                <a:gd name="connsiteY0" fmla="*/ 649475 h 649475"/>
                <a:gd name="connsiteX1" fmla="*/ 0 w 7474689"/>
                <a:gd name="connsiteY1" fmla="*/ 139113 h 649475"/>
                <a:gd name="connsiteX2" fmla="*/ 7474689 w 7474689"/>
                <a:gd name="connsiteY2" fmla="*/ 479355 h 649475"/>
                <a:gd name="connsiteX3" fmla="*/ 0 w 7474689"/>
                <a:gd name="connsiteY3" fmla="*/ 649475 h 649475"/>
                <a:gd name="connsiteX0" fmla="*/ 0 w 7474689"/>
                <a:gd name="connsiteY0" fmla="*/ 649475 h 649475"/>
                <a:gd name="connsiteX1" fmla="*/ 0 w 7474689"/>
                <a:gd name="connsiteY1" fmla="*/ 139113 h 649475"/>
                <a:gd name="connsiteX2" fmla="*/ 7474689 w 7474689"/>
                <a:gd name="connsiteY2" fmla="*/ 479355 h 649475"/>
                <a:gd name="connsiteX3" fmla="*/ 0 w 7474689"/>
                <a:gd name="connsiteY3" fmla="*/ 649475 h 649475"/>
                <a:gd name="connsiteX0" fmla="*/ 0 w 7474689"/>
                <a:gd name="connsiteY0" fmla="*/ 649475 h 649475"/>
                <a:gd name="connsiteX1" fmla="*/ 0 w 7474689"/>
                <a:gd name="connsiteY1" fmla="*/ 139113 h 649475"/>
                <a:gd name="connsiteX2" fmla="*/ 7474689 w 7474689"/>
                <a:gd name="connsiteY2" fmla="*/ 479355 h 649475"/>
                <a:gd name="connsiteX3" fmla="*/ 0 w 7474689"/>
                <a:gd name="connsiteY3" fmla="*/ 649475 h 649475"/>
                <a:gd name="connsiteX0" fmla="*/ 0 w 7474689"/>
                <a:gd name="connsiteY0" fmla="*/ 630212 h 630212"/>
                <a:gd name="connsiteX1" fmla="*/ 0 w 7474689"/>
                <a:gd name="connsiteY1" fmla="*/ 119850 h 630212"/>
                <a:gd name="connsiteX2" fmla="*/ 7474689 w 7474689"/>
                <a:gd name="connsiteY2" fmla="*/ 460092 h 630212"/>
                <a:gd name="connsiteX3" fmla="*/ 0 w 7474689"/>
                <a:gd name="connsiteY3" fmla="*/ 630212 h 630212"/>
                <a:gd name="connsiteX0" fmla="*/ 16888 w 7474689"/>
                <a:gd name="connsiteY0" fmla="*/ 970454 h 970454"/>
                <a:gd name="connsiteX1" fmla="*/ 0 w 7474689"/>
                <a:gd name="connsiteY1" fmla="*/ 119850 h 970454"/>
                <a:gd name="connsiteX2" fmla="*/ 7474689 w 7474689"/>
                <a:gd name="connsiteY2" fmla="*/ 460092 h 970454"/>
                <a:gd name="connsiteX3" fmla="*/ 16888 w 7474689"/>
                <a:gd name="connsiteY3" fmla="*/ 970454 h 970454"/>
                <a:gd name="connsiteX0" fmla="*/ 16888 w 7508467"/>
                <a:gd name="connsiteY0" fmla="*/ 990541 h 990541"/>
                <a:gd name="connsiteX1" fmla="*/ 0 w 7508467"/>
                <a:gd name="connsiteY1" fmla="*/ 139937 h 990541"/>
                <a:gd name="connsiteX2" fmla="*/ 7508467 w 7508467"/>
                <a:gd name="connsiteY2" fmla="*/ 373853 h 990541"/>
                <a:gd name="connsiteX3" fmla="*/ 16888 w 7508467"/>
                <a:gd name="connsiteY3" fmla="*/ 990541 h 990541"/>
                <a:gd name="connsiteX0" fmla="*/ 16888 w 7508467"/>
                <a:gd name="connsiteY0" fmla="*/ 990541 h 990541"/>
                <a:gd name="connsiteX1" fmla="*/ 0 w 7508467"/>
                <a:gd name="connsiteY1" fmla="*/ 139937 h 990541"/>
                <a:gd name="connsiteX2" fmla="*/ 7508467 w 7508467"/>
                <a:gd name="connsiteY2" fmla="*/ 373853 h 990541"/>
                <a:gd name="connsiteX3" fmla="*/ 16888 w 7508467"/>
                <a:gd name="connsiteY3" fmla="*/ 990541 h 990541"/>
                <a:gd name="connsiteX0" fmla="*/ 16888 w 7508467"/>
                <a:gd name="connsiteY0" fmla="*/ 990541 h 996625"/>
                <a:gd name="connsiteX1" fmla="*/ 0 w 7508467"/>
                <a:gd name="connsiteY1" fmla="*/ 139937 h 996625"/>
                <a:gd name="connsiteX2" fmla="*/ 7508467 w 7508467"/>
                <a:gd name="connsiteY2" fmla="*/ 373853 h 996625"/>
                <a:gd name="connsiteX3" fmla="*/ 16888 w 7508467"/>
                <a:gd name="connsiteY3" fmla="*/ 990541 h 996625"/>
                <a:gd name="connsiteX0" fmla="*/ 16888 w 7508467"/>
                <a:gd name="connsiteY0" fmla="*/ 949068 h 955152"/>
                <a:gd name="connsiteX1" fmla="*/ 0 w 7508467"/>
                <a:gd name="connsiteY1" fmla="*/ 98464 h 955152"/>
                <a:gd name="connsiteX2" fmla="*/ 7508467 w 7508467"/>
                <a:gd name="connsiteY2" fmla="*/ 332380 h 955152"/>
                <a:gd name="connsiteX3" fmla="*/ 16888 w 7508467"/>
                <a:gd name="connsiteY3" fmla="*/ 949068 h 955152"/>
                <a:gd name="connsiteX0" fmla="*/ 16888 w 7508467"/>
                <a:gd name="connsiteY0" fmla="*/ 969127 h 975211"/>
                <a:gd name="connsiteX1" fmla="*/ 0 w 7508467"/>
                <a:gd name="connsiteY1" fmla="*/ 118523 h 975211"/>
                <a:gd name="connsiteX2" fmla="*/ 7508467 w 7508467"/>
                <a:gd name="connsiteY2" fmla="*/ 352439 h 975211"/>
                <a:gd name="connsiteX3" fmla="*/ 16888 w 7508467"/>
                <a:gd name="connsiteY3" fmla="*/ 969127 h 975211"/>
                <a:gd name="connsiteX0" fmla="*/ 16888 w 7508467"/>
                <a:gd name="connsiteY0" fmla="*/ 850604 h 856688"/>
                <a:gd name="connsiteX1" fmla="*/ 0 w 7508467"/>
                <a:gd name="connsiteY1" fmla="*/ 0 h 856688"/>
                <a:gd name="connsiteX2" fmla="*/ 7508467 w 7508467"/>
                <a:gd name="connsiteY2" fmla="*/ 233916 h 856688"/>
                <a:gd name="connsiteX3" fmla="*/ 16888 w 7508467"/>
                <a:gd name="connsiteY3" fmla="*/ 850604 h 856688"/>
                <a:gd name="connsiteX0" fmla="*/ 16888 w 7508467"/>
                <a:gd name="connsiteY0" fmla="*/ 850604 h 856688"/>
                <a:gd name="connsiteX1" fmla="*/ 0 w 7508467"/>
                <a:gd name="connsiteY1" fmla="*/ 0 h 856688"/>
                <a:gd name="connsiteX2" fmla="*/ 7508467 w 7508467"/>
                <a:gd name="connsiteY2" fmla="*/ 233916 h 856688"/>
                <a:gd name="connsiteX3" fmla="*/ 16888 w 7508467"/>
                <a:gd name="connsiteY3" fmla="*/ 850604 h 856688"/>
                <a:gd name="connsiteX0" fmla="*/ 16888 w 7508467"/>
                <a:gd name="connsiteY0" fmla="*/ 850604 h 856688"/>
                <a:gd name="connsiteX1" fmla="*/ 0 w 7508467"/>
                <a:gd name="connsiteY1" fmla="*/ 0 h 856688"/>
                <a:gd name="connsiteX2" fmla="*/ 7508467 w 7508467"/>
                <a:gd name="connsiteY2" fmla="*/ 233916 h 856688"/>
                <a:gd name="connsiteX3" fmla="*/ 16888 w 7508467"/>
                <a:gd name="connsiteY3" fmla="*/ 850604 h 856688"/>
                <a:gd name="connsiteX0" fmla="*/ 16888 w 7508467"/>
                <a:gd name="connsiteY0" fmla="*/ 859965 h 866049"/>
                <a:gd name="connsiteX1" fmla="*/ 0 w 7508467"/>
                <a:gd name="connsiteY1" fmla="*/ 9361 h 866049"/>
                <a:gd name="connsiteX2" fmla="*/ 7508467 w 7508467"/>
                <a:gd name="connsiteY2" fmla="*/ 243277 h 866049"/>
                <a:gd name="connsiteX3" fmla="*/ 16888 w 7508467"/>
                <a:gd name="connsiteY3" fmla="*/ 859965 h 866049"/>
                <a:gd name="connsiteX0" fmla="*/ 16888 w 7508467"/>
                <a:gd name="connsiteY0" fmla="*/ 859965 h 859965"/>
                <a:gd name="connsiteX1" fmla="*/ 0 w 7508467"/>
                <a:gd name="connsiteY1" fmla="*/ 9361 h 859965"/>
                <a:gd name="connsiteX2" fmla="*/ 7508467 w 7508467"/>
                <a:gd name="connsiteY2" fmla="*/ 243277 h 859965"/>
                <a:gd name="connsiteX3" fmla="*/ 16888 w 7508467"/>
                <a:gd name="connsiteY3" fmla="*/ 859965 h 859965"/>
                <a:gd name="connsiteX0" fmla="*/ 16888 w 7508467"/>
                <a:gd name="connsiteY0" fmla="*/ 859965 h 859965"/>
                <a:gd name="connsiteX1" fmla="*/ 0 w 7508467"/>
                <a:gd name="connsiteY1" fmla="*/ 9361 h 859965"/>
                <a:gd name="connsiteX2" fmla="*/ 7508467 w 7508467"/>
                <a:gd name="connsiteY2" fmla="*/ 243277 h 859965"/>
                <a:gd name="connsiteX3" fmla="*/ 16888 w 7508467"/>
                <a:gd name="connsiteY3" fmla="*/ 859965 h 859965"/>
                <a:gd name="connsiteX0" fmla="*/ 0 w 7525357"/>
                <a:gd name="connsiteY0" fmla="*/ 849333 h 849333"/>
                <a:gd name="connsiteX1" fmla="*/ 16890 w 7525357"/>
                <a:gd name="connsiteY1" fmla="*/ 9361 h 849333"/>
                <a:gd name="connsiteX2" fmla="*/ 7525357 w 7525357"/>
                <a:gd name="connsiteY2" fmla="*/ 243277 h 849333"/>
                <a:gd name="connsiteX3" fmla="*/ 0 w 7525357"/>
                <a:gd name="connsiteY3" fmla="*/ 849333 h 849333"/>
                <a:gd name="connsiteX0" fmla="*/ 0 w 7525357"/>
                <a:gd name="connsiteY0" fmla="*/ 848607 h 848607"/>
                <a:gd name="connsiteX1" fmla="*/ 16890 w 7525357"/>
                <a:gd name="connsiteY1" fmla="*/ 8635 h 848607"/>
                <a:gd name="connsiteX2" fmla="*/ 7525357 w 7525357"/>
                <a:gd name="connsiteY2" fmla="*/ 249695 h 848607"/>
                <a:gd name="connsiteX3" fmla="*/ 0 w 7525357"/>
                <a:gd name="connsiteY3" fmla="*/ 848607 h 848607"/>
                <a:gd name="connsiteX0" fmla="*/ 0 w 7536756"/>
                <a:gd name="connsiteY0" fmla="*/ 848384 h 848384"/>
                <a:gd name="connsiteX1" fmla="*/ 16890 w 7536756"/>
                <a:gd name="connsiteY1" fmla="*/ 8412 h 848384"/>
                <a:gd name="connsiteX2" fmla="*/ 7536756 w 7536756"/>
                <a:gd name="connsiteY2" fmla="*/ 251853 h 848384"/>
                <a:gd name="connsiteX3" fmla="*/ 0 w 7536756"/>
                <a:gd name="connsiteY3" fmla="*/ 848384 h 848384"/>
                <a:gd name="connsiteX0" fmla="*/ 0 w 7540555"/>
                <a:gd name="connsiteY0" fmla="*/ 848606 h 848606"/>
                <a:gd name="connsiteX1" fmla="*/ 16890 w 7540555"/>
                <a:gd name="connsiteY1" fmla="*/ 8634 h 848606"/>
                <a:gd name="connsiteX2" fmla="*/ 7540555 w 7540555"/>
                <a:gd name="connsiteY2" fmla="*/ 249694 h 848606"/>
                <a:gd name="connsiteX3" fmla="*/ 0 w 7540555"/>
                <a:gd name="connsiteY3" fmla="*/ 848606 h 848606"/>
                <a:gd name="connsiteX0" fmla="*/ 0 w 7540555"/>
                <a:gd name="connsiteY0" fmla="*/ 864142 h 864142"/>
                <a:gd name="connsiteX1" fmla="*/ 16890 w 7540555"/>
                <a:gd name="connsiteY1" fmla="*/ 24170 h 864142"/>
                <a:gd name="connsiteX2" fmla="*/ 7540555 w 7540555"/>
                <a:gd name="connsiteY2" fmla="*/ 265230 h 864142"/>
                <a:gd name="connsiteX3" fmla="*/ 0 w 7540555"/>
                <a:gd name="connsiteY3" fmla="*/ 864142 h 864142"/>
                <a:gd name="connsiteX0" fmla="*/ 0 w 7526996"/>
                <a:gd name="connsiteY0" fmla="*/ 478034 h 564477"/>
                <a:gd name="connsiteX1" fmla="*/ 3331 w 7526996"/>
                <a:gd name="connsiteY1" fmla="*/ 24170 h 564477"/>
                <a:gd name="connsiteX2" fmla="*/ 7526996 w 7526996"/>
                <a:gd name="connsiteY2" fmla="*/ 265230 h 564477"/>
                <a:gd name="connsiteX3" fmla="*/ 0 w 7526996"/>
                <a:gd name="connsiteY3" fmla="*/ 478034 h 564477"/>
                <a:gd name="connsiteX0" fmla="*/ 10299 w 7523736"/>
                <a:gd name="connsiteY0" fmla="*/ 330944 h 511114"/>
                <a:gd name="connsiteX1" fmla="*/ 71 w 7523736"/>
                <a:gd name="connsiteY1" fmla="*/ 24170 h 511114"/>
                <a:gd name="connsiteX2" fmla="*/ 7523736 w 7523736"/>
                <a:gd name="connsiteY2" fmla="*/ 265230 h 511114"/>
                <a:gd name="connsiteX3" fmla="*/ 10299 w 7523736"/>
                <a:gd name="connsiteY3" fmla="*/ 330944 h 511114"/>
                <a:gd name="connsiteX0" fmla="*/ 10299 w 7577970"/>
                <a:gd name="connsiteY0" fmla="*/ 310582 h 1143118"/>
                <a:gd name="connsiteX1" fmla="*/ 71 w 7577970"/>
                <a:gd name="connsiteY1" fmla="*/ 3808 h 1143118"/>
                <a:gd name="connsiteX2" fmla="*/ 7577970 w 7577970"/>
                <a:gd name="connsiteY2" fmla="*/ 1017083 h 1143118"/>
                <a:gd name="connsiteX3" fmla="*/ 10299 w 7577970"/>
                <a:gd name="connsiteY3" fmla="*/ 310582 h 1143118"/>
                <a:gd name="connsiteX0" fmla="*/ 10299 w 7577970"/>
                <a:gd name="connsiteY0" fmla="*/ 310582 h 1150340"/>
                <a:gd name="connsiteX1" fmla="*/ 71 w 7577970"/>
                <a:gd name="connsiteY1" fmla="*/ 3808 h 1150340"/>
                <a:gd name="connsiteX2" fmla="*/ 7577970 w 7577970"/>
                <a:gd name="connsiteY2" fmla="*/ 1017083 h 1150340"/>
                <a:gd name="connsiteX3" fmla="*/ 10299 w 7577970"/>
                <a:gd name="connsiteY3" fmla="*/ 310582 h 1150340"/>
                <a:gd name="connsiteX0" fmla="*/ 10299 w 7577970"/>
                <a:gd name="connsiteY0" fmla="*/ 310297 h 1150055"/>
                <a:gd name="connsiteX1" fmla="*/ 71 w 7577970"/>
                <a:gd name="connsiteY1" fmla="*/ 3523 h 1150055"/>
                <a:gd name="connsiteX2" fmla="*/ 7577970 w 7577970"/>
                <a:gd name="connsiteY2" fmla="*/ 1016798 h 1150055"/>
                <a:gd name="connsiteX3" fmla="*/ 10299 w 7577970"/>
                <a:gd name="connsiteY3" fmla="*/ 310297 h 1150055"/>
                <a:gd name="connsiteX0" fmla="*/ 10299 w 7577970"/>
                <a:gd name="connsiteY0" fmla="*/ 306901 h 1146659"/>
                <a:gd name="connsiteX1" fmla="*/ 71 w 7577970"/>
                <a:gd name="connsiteY1" fmla="*/ 127 h 1146659"/>
                <a:gd name="connsiteX2" fmla="*/ 7577970 w 7577970"/>
                <a:gd name="connsiteY2" fmla="*/ 1013402 h 1146659"/>
                <a:gd name="connsiteX3" fmla="*/ 10299 w 7577970"/>
                <a:gd name="connsiteY3" fmla="*/ 306901 h 1146659"/>
                <a:gd name="connsiteX0" fmla="*/ 0 w 7580947"/>
                <a:gd name="connsiteY0" fmla="*/ 266394 h 1143155"/>
                <a:gd name="connsiteX1" fmla="*/ 3048 w 7580947"/>
                <a:gd name="connsiteY1" fmla="*/ 127 h 1143155"/>
                <a:gd name="connsiteX2" fmla="*/ 7580947 w 7580947"/>
                <a:gd name="connsiteY2" fmla="*/ 1013402 h 1143155"/>
                <a:gd name="connsiteX3" fmla="*/ 0 w 7580947"/>
                <a:gd name="connsiteY3" fmla="*/ 266394 h 1143155"/>
                <a:gd name="connsiteX0" fmla="*/ 3730 w 7584677"/>
                <a:gd name="connsiteY0" fmla="*/ 122394 h 999155"/>
                <a:gd name="connsiteX1" fmla="*/ 141 w 7584677"/>
                <a:gd name="connsiteY1" fmla="*/ 151 h 999155"/>
                <a:gd name="connsiteX2" fmla="*/ 7584677 w 7584677"/>
                <a:gd name="connsiteY2" fmla="*/ 869402 h 999155"/>
                <a:gd name="connsiteX3" fmla="*/ 3730 w 7584677"/>
                <a:gd name="connsiteY3" fmla="*/ 122394 h 999155"/>
                <a:gd name="connsiteX0" fmla="*/ 3730 w 7584677"/>
                <a:gd name="connsiteY0" fmla="*/ 144894 h 1021655"/>
                <a:gd name="connsiteX1" fmla="*/ 141 w 7584677"/>
                <a:gd name="connsiteY1" fmla="*/ 146 h 1021655"/>
                <a:gd name="connsiteX2" fmla="*/ 7584677 w 7584677"/>
                <a:gd name="connsiteY2" fmla="*/ 891902 h 1021655"/>
                <a:gd name="connsiteX3" fmla="*/ 3730 w 7584677"/>
                <a:gd name="connsiteY3" fmla="*/ 144894 h 1021655"/>
                <a:gd name="connsiteX0" fmla="*/ 3730 w 7584677"/>
                <a:gd name="connsiteY0" fmla="*/ 144894 h 1020254"/>
                <a:gd name="connsiteX1" fmla="*/ 141 w 7584677"/>
                <a:gd name="connsiteY1" fmla="*/ 146 h 1020254"/>
                <a:gd name="connsiteX2" fmla="*/ 7584677 w 7584677"/>
                <a:gd name="connsiteY2" fmla="*/ 891902 h 1020254"/>
                <a:gd name="connsiteX3" fmla="*/ 3730 w 7584677"/>
                <a:gd name="connsiteY3" fmla="*/ 144894 h 1020254"/>
                <a:gd name="connsiteX0" fmla="*/ 3730 w 7584677"/>
                <a:gd name="connsiteY0" fmla="*/ 225423 h 1100783"/>
                <a:gd name="connsiteX1" fmla="*/ 141 w 7584677"/>
                <a:gd name="connsiteY1" fmla="*/ 80675 h 1100783"/>
                <a:gd name="connsiteX2" fmla="*/ 7584677 w 7584677"/>
                <a:gd name="connsiteY2" fmla="*/ 972431 h 1100783"/>
                <a:gd name="connsiteX3" fmla="*/ 3730 w 7584677"/>
                <a:gd name="connsiteY3" fmla="*/ 225423 h 1100783"/>
                <a:gd name="connsiteX0" fmla="*/ 3730 w 7584677"/>
                <a:gd name="connsiteY0" fmla="*/ 226924 h 1102284"/>
                <a:gd name="connsiteX1" fmla="*/ 141 w 7584677"/>
                <a:gd name="connsiteY1" fmla="*/ 82176 h 1102284"/>
                <a:gd name="connsiteX2" fmla="*/ 7584677 w 7584677"/>
                <a:gd name="connsiteY2" fmla="*/ 973932 h 1102284"/>
                <a:gd name="connsiteX3" fmla="*/ 3730 w 7584677"/>
                <a:gd name="connsiteY3" fmla="*/ 226924 h 1102284"/>
                <a:gd name="connsiteX0" fmla="*/ 3730 w 7591316"/>
                <a:gd name="connsiteY0" fmla="*/ 226389 h 1110011"/>
                <a:gd name="connsiteX1" fmla="*/ 141 w 7591316"/>
                <a:gd name="connsiteY1" fmla="*/ 81641 h 1110011"/>
                <a:gd name="connsiteX2" fmla="*/ 7591316 w 7591316"/>
                <a:gd name="connsiteY2" fmla="*/ 982398 h 1110011"/>
                <a:gd name="connsiteX3" fmla="*/ 3730 w 7591316"/>
                <a:gd name="connsiteY3" fmla="*/ 226389 h 1110011"/>
                <a:gd name="connsiteX0" fmla="*/ 3730 w 7591316"/>
                <a:gd name="connsiteY0" fmla="*/ 226389 h 1118114"/>
                <a:gd name="connsiteX1" fmla="*/ 141 w 7591316"/>
                <a:gd name="connsiteY1" fmla="*/ 81641 h 1118114"/>
                <a:gd name="connsiteX2" fmla="*/ 7591316 w 7591316"/>
                <a:gd name="connsiteY2" fmla="*/ 982398 h 1118114"/>
                <a:gd name="connsiteX3" fmla="*/ 3730 w 7591316"/>
                <a:gd name="connsiteY3" fmla="*/ 226389 h 1118114"/>
                <a:gd name="connsiteX0" fmla="*/ 3730 w 7591316"/>
                <a:gd name="connsiteY0" fmla="*/ 226389 h 1134577"/>
                <a:gd name="connsiteX1" fmla="*/ 141 w 7591316"/>
                <a:gd name="connsiteY1" fmla="*/ 81641 h 1134577"/>
                <a:gd name="connsiteX2" fmla="*/ 7591316 w 7591316"/>
                <a:gd name="connsiteY2" fmla="*/ 982398 h 1134577"/>
                <a:gd name="connsiteX3" fmla="*/ 3730 w 7591316"/>
                <a:gd name="connsiteY3" fmla="*/ 226389 h 1134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91316" h="1134577">
                  <a:moveTo>
                    <a:pt x="3730" y="226389"/>
                  </a:moveTo>
                  <a:cubicBezTo>
                    <a:pt x="4840" y="75101"/>
                    <a:pt x="-969" y="232929"/>
                    <a:pt x="141" y="81641"/>
                  </a:cubicBezTo>
                  <a:cubicBezTo>
                    <a:pt x="1849190" y="-304029"/>
                    <a:pt x="5747247" y="791477"/>
                    <a:pt x="7591316" y="982398"/>
                  </a:cubicBezTo>
                  <a:cubicBezTo>
                    <a:pt x="3650677" y="1563817"/>
                    <a:pt x="295998" y="296772"/>
                    <a:pt x="3730" y="226389"/>
                  </a:cubicBezTo>
                  <a:close/>
                </a:path>
              </a:pathLst>
            </a:custGeom>
            <a:gradFill rotWithShape="1">
              <a:gsLst>
                <a:gs pos="0">
                  <a:srgbClr val="EB0087"/>
                </a:gs>
                <a:gs pos="100000">
                  <a:srgbClr val="D15A99"/>
                </a:gs>
              </a:gsLst>
              <a:lin ang="0" scaled="0"/>
            </a:gra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71" name="Vrije vorm 70"/>
            <p:cNvSpPr/>
            <p:nvPr userDrawn="1"/>
          </p:nvSpPr>
          <p:spPr>
            <a:xfrm flipH="1">
              <a:off x="7454529" y="3861394"/>
              <a:ext cx="4725877" cy="864142"/>
            </a:xfrm>
            <a:custGeom>
              <a:avLst/>
              <a:gdLst>
                <a:gd name="connsiteX0" fmla="*/ 0 w 7474689"/>
                <a:gd name="connsiteY0" fmla="*/ 510362 h 510362"/>
                <a:gd name="connsiteX1" fmla="*/ 0 w 7474689"/>
                <a:gd name="connsiteY1" fmla="*/ 0 h 510362"/>
                <a:gd name="connsiteX2" fmla="*/ 7474689 w 7474689"/>
                <a:gd name="connsiteY2" fmla="*/ 340242 h 510362"/>
                <a:gd name="connsiteX3" fmla="*/ 0 w 7474689"/>
                <a:gd name="connsiteY3" fmla="*/ 510362 h 510362"/>
                <a:gd name="connsiteX0" fmla="*/ 0 w 7474689"/>
                <a:gd name="connsiteY0" fmla="*/ 614856 h 614856"/>
                <a:gd name="connsiteX1" fmla="*/ 0 w 7474689"/>
                <a:gd name="connsiteY1" fmla="*/ 104494 h 614856"/>
                <a:gd name="connsiteX2" fmla="*/ 7474689 w 7474689"/>
                <a:gd name="connsiteY2" fmla="*/ 444736 h 614856"/>
                <a:gd name="connsiteX3" fmla="*/ 0 w 7474689"/>
                <a:gd name="connsiteY3" fmla="*/ 614856 h 614856"/>
                <a:gd name="connsiteX0" fmla="*/ 0 w 7474689"/>
                <a:gd name="connsiteY0" fmla="*/ 649475 h 649475"/>
                <a:gd name="connsiteX1" fmla="*/ 0 w 7474689"/>
                <a:gd name="connsiteY1" fmla="*/ 139113 h 649475"/>
                <a:gd name="connsiteX2" fmla="*/ 7474689 w 7474689"/>
                <a:gd name="connsiteY2" fmla="*/ 479355 h 649475"/>
                <a:gd name="connsiteX3" fmla="*/ 0 w 7474689"/>
                <a:gd name="connsiteY3" fmla="*/ 649475 h 649475"/>
                <a:gd name="connsiteX0" fmla="*/ 0 w 7474689"/>
                <a:gd name="connsiteY0" fmla="*/ 649475 h 649475"/>
                <a:gd name="connsiteX1" fmla="*/ 0 w 7474689"/>
                <a:gd name="connsiteY1" fmla="*/ 139113 h 649475"/>
                <a:gd name="connsiteX2" fmla="*/ 7474689 w 7474689"/>
                <a:gd name="connsiteY2" fmla="*/ 479355 h 649475"/>
                <a:gd name="connsiteX3" fmla="*/ 0 w 7474689"/>
                <a:gd name="connsiteY3" fmla="*/ 649475 h 649475"/>
                <a:gd name="connsiteX0" fmla="*/ 0 w 7474689"/>
                <a:gd name="connsiteY0" fmla="*/ 649475 h 649475"/>
                <a:gd name="connsiteX1" fmla="*/ 0 w 7474689"/>
                <a:gd name="connsiteY1" fmla="*/ 139113 h 649475"/>
                <a:gd name="connsiteX2" fmla="*/ 7474689 w 7474689"/>
                <a:gd name="connsiteY2" fmla="*/ 479355 h 649475"/>
                <a:gd name="connsiteX3" fmla="*/ 0 w 7474689"/>
                <a:gd name="connsiteY3" fmla="*/ 649475 h 649475"/>
                <a:gd name="connsiteX0" fmla="*/ 0 w 7474689"/>
                <a:gd name="connsiteY0" fmla="*/ 649475 h 649475"/>
                <a:gd name="connsiteX1" fmla="*/ 0 w 7474689"/>
                <a:gd name="connsiteY1" fmla="*/ 139113 h 649475"/>
                <a:gd name="connsiteX2" fmla="*/ 7474689 w 7474689"/>
                <a:gd name="connsiteY2" fmla="*/ 479355 h 649475"/>
                <a:gd name="connsiteX3" fmla="*/ 0 w 7474689"/>
                <a:gd name="connsiteY3" fmla="*/ 649475 h 649475"/>
                <a:gd name="connsiteX0" fmla="*/ 0 w 7474689"/>
                <a:gd name="connsiteY0" fmla="*/ 649475 h 649475"/>
                <a:gd name="connsiteX1" fmla="*/ 0 w 7474689"/>
                <a:gd name="connsiteY1" fmla="*/ 139113 h 649475"/>
                <a:gd name="connsiteX2" fmla="*/ 7474689 w 7474689"/>
                <a:gd name="connsiteY2" fmla="*/ 479355 h 649475"/>
                <a:gd name="connsiteX3" fmla="*/ 0 w 7474689"/>
                <a:gd name="connsiteY3" fmla="*/ 649475 h 649475"/>
                <a:gd name="connsiteX0" fmla="*/ 0 w 7474689"/>
                <a:gd name="connsiteY0" fmla="*/ 630212 h 630212"/>
                <a:gd name="connsiteX1" fmla="*/ 0 w 7474689"/>
                <a:gd name="connsiteY1" fmla="*/ 119850 h 630212"/>
                <a:gd name="connsiteX2" fmla="*/ 7474689 w 7474689"/>
                <a:gd name="connsiteY2" fmla="*/ 460092 h 630212"/>
                <a:gd name="connsiteX3" fmla="*/ 0 w 7474689"/>
                <a:gd name="connsiteY3" fmla="*/ 630212 h 630212"/>
                <a:gd name="connsiteX0" fmla="*/ 16888 w 7474689"/>
                <a:gd name="connsiteY0" fmla="*/ 970454 h 970454"/>
                <a:gd name="connsiteX1" fmla="*/ 0 w 7474689"/>
                <a:gd name="connsiteY1" fmla="*/ 119850 h 970454"/>
                <a:gd name="connsiteX2" fmla="*/ 7474689 w 7474689"/>
                <a:gd name="connsiteY2" fmla="*/ 460092 h 970454"/>
                <a:gd name="connsiteX3" fmla="*/ 16888 w 7474689"/>
                <a:gd name="connsiteY3" fmla="*/ 970454 h 970454"/>
                <a:gd name="connsiteX0" fmla="*/ 16888 w 7508467"/>
                <a:gd name="connsiteY0" fmla="*/ 990541 h 990541"/>
                <a:gd name="connsiteX1" fmla="*/ 0 w 7508467"/>
                <a:gd name="connsiteY1" fmla="*/ 139937 h 990541"/>
                <a:gd name="connsiteX2" fmla="*/ 7508467 w 7508467"/>
                <a:gd name="connsiteY2" fmla="*/ 373853 h 990541"/>
                <a:gd name="connsiteX3" fmla="*/ 16888 w 7508467"/>
                <a:gd name="connsiteY3" fmla="*/ 990541 h 990541"/>
                <a:gd name="connsiteX0" fmla="*/ 16888 w 7508467"/>
                <a:gd name="connsiteY0" fmla="*/ 990541 h 990541"/>
                <a:gd name="connsiteX1" fmla="*/ 0 w 7508467"/>
                <a:gd name="connsiteY1" fmla="*/ 139937 h 990541"/>
                <a:gd name="connsiteX2" fmla="*/ 7508467 w 7508467"/>
                <a:gd name="connsiteY2" fmla="*/ 373853 h 990541"/>
                <a:gd name="connsiteX3" fmla="*/ 16888 w 7508467"/>
                <a:gd name="connsiteY3" fmla="*/ 990541 h 990541"/>
                <a:gd name="connsiteX0" fmla="*/ 16888 w 7508467"/>
                <a:gd name="connsiteY0" fmla="*/ 990541 h 996625"/>
                <a:gd name="connsiteX1" fmla="*/ 0 w 7508467"/>
                <a:gd name="connsiteY1" fmla="*/ 139937 h 996625"/>
                <a:gd name="connsiteX2" fmla="*/ 7508467 w 7508467"/>
                <a:gd name="connsiteY2" fmla="*/ 373853 h 996625"/>
                <a:gd name="connsiteX3" fmla="*/ 16888 w 7508467"/>
                <a:gd name="connsiteY3" fmla="*/ 990541 h 996625"/>
                <a:gd name="connsiteX0" fmla="*/ 16888 w 7508467"/>
                <a:gd name="connsiteY0" fmla="*/ 949068 h 955152"/>
                <a:gd name="connsiteX1" fmla="*/ 0 w 7508467"/>
                <a:gd name="connsiteY1" fmla="*/ 98464 h 955152"/>
                <a:gd name="connsiteX2" fmla="*/ 7508467 w 7508467"/>
                <a:gd name="connsiteY2" fmla="*/ 332380 h 955152"/>
                <a:gd name="connsiteX3" fmla="*/ 16888 w 7508467"/>
                <a:gd name="connsiteY3" fmla="*/ 949068 h 955152"/>
                <a:gd name="connsiteX0" fmla="*/ 16888 w 7508467"/>
                <a:gd name="connsiteY0" fmla="*/ 969127 h 975211"/>
                <a:gd name="connsiteX1" fmla="*/ 0 w 7508467"/>
                <a:gd name="connsiteY1" fmla="*/ 118523 h 975211"/>
                <a:gd name="connsiteX2" fmla="*/ 7508467 w 7508467"/>
                <a:gd name="connsiteY2" fmla="*/ 352439 h 975211"/>
                <a:gd name="connsiteX3" fmla="*/ 16888 w 7508467"/>
                <a:gd name="connsiteY3" fmla="*/ 969127 h 975211"/>
                <a:gd name="connsiteX0" fmla="*/ 16888 w 7508467"/>
                <a:gd name="connsiteY0" fmla="*/ 850604 h 856688"/>
                <a:gd name="connsiteX1" fmla="*/ 0 w 7508467"/>
                <a:gd name="connsiteY1" fmla="*/ 0 h 856688"/>
                <a:gd name="connsiteX2" fmla="*/ 7508467 w 7508467"/>
                <a:gd name="connsiteY2" fmla="*/ 233916 h 856688"/>
                <a:gd name="connsiteX3" fmla="*/ 16888 w 7508467"/>
                <a:gd name="connsiteY3" fmla="*/ 850604 h 856688"/>
                <a:gd name="connsiteX0" fmla="*/ 16888 w 7508467"/>
                <a:gd name="connsiteY0" fmla="*/ 850604 h 856688"/>
                <a:gd name="connsiteX1" fmla="*/ 0 w 7508467"/>
                <a:gd name="connsiteY1" fmla="*/ 0 h 856688"/>
                <a:gd name="connsiteX2" fmla="*/ 7508467 w 7508467"/>
                <a:gd name="connsiteY2" fmla="*/ 233916 h 856688"/>
                <a:gd name="connsiteX3" fmla="*/ 16888 w 7508467"/>
                <a:gd name="connsiteY3" fmla="*/ 850604 h 856688"/>
                <a:gd name="connsiteX0" fmla="*/ 16888 w 7508467"/>
                <a:gd name="connsiteY0" fmla="*/ 850604 h 856688"/>
                <a:gd name="connsiteX1" fmla="*/ 0 w 7508467"/>
                <a:gd name="connsiteY1" fmla="*/ 0 h 856688"/>
                <a:gd name="connsiteX2" fmla="*/ 7508467 w 7508467"/>
                <a:gd name="connsiteY2" fmla="*/ 233916 h 856688"/>
                <a:gd name="connsiteX3" fmla="*/ 16888 w 7508467"/>
                <a:gd name="connsiteY3" fmla="*/ 850604 h 856688"/>
                <a:gd name="connsiteX0" fmla="*/ 16888 w 7508467"/>
                <a:gd name="connsiteY0" fmla="*/ 859965 h 866049"/>
                <a:gd name="connsiteX1" fmla="*/ 0 w 7508467"/>
                <a:gd name="connsiteY1" fmla="*/ 9361 h 866049"/>
                <a:gd name="connsiteX2" fmla="*/ 7508467 w 7508467"/>
                <a:gd name="connsiteY2" fmla="*/ 243277 h 866049"/>
                <a:gd name="connsiteX3" fmla="*/ 16888 w 7508467"/>
                <a:gd name="connsiteY3" fmla="*/ 859965 h 866049"/>
                <a:gd name="connsiteX0" fmla="*/ 16888 w 7508467"/>
                <a:gd name="connsiteY0" fmla="*/ 859965 h 859965"/>
                <a:gd name="connsiteX1" fmla="*/ 0 w 7508467"/>
                <a:gd name="connsiteY1" fmla="*/ 9361 h 859965"/>
                <a:gd name="connsiteX2" fmla="*/ 7508467 w 7508467"/>
                <a:gd name="connsiteY2" fmla="*/ 243277 h 859965"/>
                <a:gd name="connsiteX3" fmla="*/ 16888 w 7508467"/>
                <a:gd name="connsiteY3" fmla="*/ 859965 h 859965"/>
                <a:gd name="connsiteX0" fmla="*/ 16888 w 7508467"/>
                <a:gd name="connsiteY0" fmla="*/ 859965 h 859965"/>
                <a:gd name="connsiteX1" fmla="*/ 0 w 7508467"/>
                <a:gd name="connsiteY1" fmla="*/ 9361 h 859965"/>
                <a:gd name="connsiteX2" fmla="*/ 7508467 w 7508467"/>
                <a:gd name="connsiteY2" fmla="*/ 243277 h 859965"/>
                <a:gd name="connsiteX3" fmla="*/ 16888 w 7508467"/>
                <a:gd name="connsiteY3" fmla="*/ 859965 h 859965"/>
                <a:gd name="connsiteX0" fmla="*/ 0 w 7525357"/>
                <a:gd name="connsiteY0" fmla="*/ 849333 h 849333"/>
                <a:gd name="connsiteX1" fmla="*/ 16890 w 7525357"/>
                <a:gd name="connsiteY1" fmla="*/ 9361 h 849333"/>
                <a:gd name="connsiteX2" fmla="*/ 7525357 w 7525357"/>
                <a:gd name="connsiteY2" fmla="*/ 243277 h 849333"/>
                <a:gd name="connsiteX3" fmla="*/ 0 w 7525357"/>
                <a:gd name="connsiteY3" fmla="*/ 849333 h 849333"/>
                <a:gd name="connsiteX0" fmla="*/ 0 w 7525357"/>
                <a:gd name="connsiteY0" fmla="*/ 848607 h 848607"/>
                <a:gd name="connsiteX1" fmla="*/ 16890 w 7525357"/>
                <a:gd name="connsiteY1" fmla="*/ 8635 h 848607"/>
                <a:gd name="connsiteX2" fmla="*/ 7525357 w 7525357"/>
                <a:gd name="connsiteY2" fmla="*/ 249695 h 848607"/>
                <a:gd name="connsiteX3" fmla="*/ 0 w 7525357"/>
                <a:gd name="connsiteY3" fmla="*/ 848607 h 848607"/>
                <a:gd name="connsiteX0" fmla="*/ 0 w 7536756"/>
                <a:gd name="connsiteY0" fmla="*/ 848384 h 848384"/>
                <a:gd name="connsiteX1" fmla="*/ 16890 w 7536756"/>
                <a:gd name="connsiteY1" fmla="*/ 8412 h 848384"/>
                <a:gd name="connsiteX2" fmla="*/ 7536756 w 7536756"/>
                <a:gd name="connsiteY2" fmla="*/ 251853 h 848384"/>
                <a:gd name="connsiteX3" fmla="*/ 0 w 7536756"/>
                <a:gd name="connsiteY3" fmla="*/ 848384 h 848384"/>
                <a:gd name="connsiteX0" fmla="*/ 0 w 7540555"/>
                <a:gd name="connsiteY0" fmla="*/ 848606 h 848606"/>
                <a:gd name="connsiteX1" fmla="*/ 16890 w 7540555"/>
                <a:gd name="connsiteY1" fmla="*/ 8634 h 848606"/>
                <a:gd name="connsiteX2" fmla="*/ 7540555 w 7540555"/>
                <a:gd name="connsiteY2" fmla="*/ 249694 h 848606"/>
                <a:gd name="connsiteX3" fmla="*/ 0 w 7540555"/>
                <a:gd name="connsiteY3" fmla="*/ 848606 h 848606"/>
                <a:gd name="connsiteX0" fmla="*/ 0 w 7540555"/>
                <a:gd name="connsiteY0" fmla="*/ 864142 h 864142"/>
                <a:gd name="connsiteX1" fmla="*/ 16890 w 7540555"/>
                <a:gd name="connsiteY1" fmla="*/ 24170 h 864142"/>
                <a:gd name="connsiteX2" fmla="*/ 7540555 w 7540555"/>
                <a:gd name="connsiteY2" fmla="*/ 265230 h 864142"/>
                <a:gd name="connsiteX3" fmla="*/ 0 w 7540555"/>
                <a:gd name="connsiteY3" fmla="*/ 864142 h 864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40555" h="864142">
                  <a:moveTo>
                    <a:pt x="0" y="864142"/>
                  </a:moveTo>
                  <a:lnTo>
                    <a:pt x="16890" y="24170"/>
                  </a:lnTo>
                  <a:cubicBezTo>
                    <a:pt x="2215709" y="-43095"/>
                    <a:pt x="4970176" y="27770"/>
                    <a:pt x="7540555" y="265230"/>
                  </a:cubicBezTo>
                  <a:cubicBezTo>
                    <a:pt x="3318824" y="779136"/>
                    <a:pt x="1677302" y="860598"/>
                    <a:pt x="0" y="864142"/>
                  </a:cubicBezTo>
                  <a:close/>
                </a:path>
              </a:pathLst>
            </a:custGeom>
            <a:gradFill rotWithShape="1">
              <a:gsLst>
                <a:gs pos="100000">
                  <a:srgbClr val="3B84AE"/>
                </a:gs>
                <a:gs pos="0">
                  <a:srgbClr val="5AC0E8"/>
                </a:gs>
              </a:gsLst>
              <a:lin ang="0" scaled="0"/>
            </a:gra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72" name="Vrije vorm 71"/>
            <p:cNvSpPr/>
            <p:nvPr userDrawn="1"/>
          </p:nvSpPr>
          <p:spPr>
            <a:xfrm flipH="1">
              <a:off x="7454529" y="4132899"/>
              <a:ext cx="4725877" cy="598912"/>
            </a:xfrm>
            <a:custGeom>
              <a:avLst/>
              <a:gdLst>
                <a:gd name="connsiteX0" fmla="*/ 0 w 7474689"/>
                <a:gd name="connsiteY0" fmla="*/ 510362 h 510362"/>
                <a:gd name="connsiteX1" fmla="*/ 0 w 7474689"/>
                <a:gd name="connsiteY1" fmla="*/ 0 h 510362"/>
                <a:gd name="connsiteX2" fmla="*/ 7474689 w 7474689"/>
                <a:gd name="connsiteY2" fmla="*/ 340242 h 510362"/>
                <a:gd name="connsiteX3" fmla="*/ 0 w 7474689"/>
                <a:gd name="connsiteY3" fmla="*/ 510362 h 510362"/>
                <a:gd name="connsiteX0" fmla="*/ 0 w 7474689"/>
                <a:gd name="connsiteY0" fmla="*/ 614856 h 614856"/>
                <a:gd name="connsiteX1" fmla="*/ 0 w 7474689"/>
                <a:gd name="connsiteY1" fmla="*/ 104494 h 614856"/>
                <a:gd name="connsiteX2" fmla="*/ 7474689 w 7474689"/>
                <a:gd name="connsiteY2" fmla="*/ 444736 h 614856"/>
                <a:gd name="connsiteX3" fmla="*/ 0 w 7474689"/>
                <a:gd name="connsiteY3" fmla="*/ 614856 h 614856"/>
                <a:gd name="connsiteX0" fmla="*/ 0 w 7474689"/>
                <a:gd name="connsiteY0" fmla="*/ 649475 h 649475"/>
                <a:gd name="connsiteX1" fmla="*/ 0 w 7474689"/>
                <a:gd name="connsiteY1" fmla="*/ 139113 h 649475"/>
                <a:gd name="connsiteX2" fmla="*/ 7474689 w 7474689"/>
                <a:gd name="connsiteY2" fmla="*/ 479355 h 649475"/>
                <a:gd name="connsiteX3" fmla="*/ 0 w 7474689"/>
                <a:gd name="connsiteY3" fmla="*/ 649475 h 649475"/>
                <a:gd name="connsiteX0" fmla="*/ 0 w 7474689"/>
                <a:gd name="connsiteY0" fmla="*/ 649475 h 649475"/>
                <a:gd name="connsiteX1" fmla="*/ 0 w 7474689"/>
                <a:gd name="connsiteY1" fmla="*/ 139113 h 649475"/>
                <a:gd name="connsiteX2" fmla="*/ 7474689 w 7474689"/>
                <a:gd name="connsiteY2" fmla="*/ 479355 h 649475"/>
                <a:gd name="connsiteX3" fmla="*/ 0 w 7474689"/>
                <a:gd name="connsiteY3" fmla="*/ 649475 h 649475"/>
                <a:gd name="connsiteX0" fmla="*/ 0 w 7474689"/>
                <a:gd name="connsiteY0" fmla="*/ 649475 h 649475"/>
                <a:gd name="connsiteX1" fmla="*/ 0 w 7474689"/>
                <a:gd name="connsiteY1" fmla="*/ 139113 h 649475"/>
                <a:gd name="connsiteX2" fmla="*/ 7474689 w 7474689"/>
                <a:gd name="connsiteY2" fmla="*/ 479355 h 649475"/>
                <a:gd name="connsiteX3" fmla="*/ 0 w 7474689"/>
                <a:gd name="connsiteY3" fmla="*/ 649475 h 649475"/>
                <a:gd name="connsiteX0" fmla="*/ 0 w 7474689"/>
                <a:gd name="connsiteY0" fmla="*/ 649475 h 649475"/>
                <a:gd name="connsiteX1" fmla="*/ 0 w 7474689"/>
                <a:gd name="connsiteY1" fmla="*/ 139113 h 649475"/>
                <a:gd name="connsiteX2" fmla="*/ 7474689 w 7474689"/>
                <a:gd name="connsiteY2" fmla="*/ 479355 h 649475"/>
                <a:gd name="connsiteX3" fmla="*/ 0 w 7474689"/>
                <a:gd name="connsiteY3" fmla="*/ 649475 h 649475"/>
                <a:gd name="connsiteX0" fmla="*/ 0 w 7474689"/>
                <a:gd name="connsiteY0" fmla="*/ 649475 h 649475"/>
                <a:gd name="connsiteX1" fmla="*/ 0 w 7474689"/>
                <a:gd name="connsiteY1" fmla="*/ 139113 h 649475"/>
                <a:gd name="connsiteX2" fmla="*/ 7474689 w 7474689"/>
                <a:gd name="connsiteY2" fmla="*/ 479355 h 649475"/>
                <a:gd name="connsiteX3" fmla="*/ 0 w 7474689"/>
                <a:gd name="connsiteY3" fmla="*/ 649475 h 649475"/>
                <a:gd name="connsiteX0" fmla="*/ 0 w 7474689"/>
                <a:gd name="connsiteY0" fmla="*/ 630212 h 630212"/>
                <a:gd name="connsiteX1" fmla="*/ 0 w 7474689"/>
                <a:gd name="connsiteY1" fmla="*/ 119850 h 630212"/>
                <a:gd name="connsiteX2" fmla="*/ 7474689 w 7474689"/>
                <a:gd name="connsiteY2" fmla="*/ 460092 h 630212"/>
                <a:gd name="connsiteX3" fmla="*/ 0 w 7474689"/>
                <a:gd name="connsiteY3" fmla="*/ 630212 h 630212"/>
                <a:gd name="connsiteX0" fmla="*/ 16888 w 7474689"/>
                <a:gd name="connsiteY0" fmla="*/ 970454 h 970454"/>
                <a:gd name="connsiteX1" fmla="*/ 0 w 7474689"/>
                <a:gd name="connsiteY1" fmla="*/ 119850 h 970454"/>
                <a:gd name="connsiteX2" fmla="*/ 7474689 w 7474689"/>
                <a:gd name="connsiteY2" fmla="*/ 460092 h 970454"/>
                <a:gd name="connsiteX3" fmla="*/ 16888 w 7474689"/>
                <a:gd name="connsiteY3" fmla="*/ 970454 h 970454"/>
                <a:gd name="connsiteX0" fmla="*/ 16888 w 7508467"/>
                <a:gd name="connsiteY0" fmla="*/ 990541 h 990541"/>
                <a:gd name="connsiteX1" fmla="*/ 0 w 7508467"/>
                <a:gd name="connsiteY1" fmla="*/ 139937 h 990541"/>
                <a:gd name="connsiteX2" fmla="*/ 7508467 w 7508467"/>
                <a:gd name="connsiteY2" fmla="*/ 373853 h 990541"/>
                <a:gd name="connsiteX3" fmla="*/ 16888 w 7508467"/>
                <a:gd name="connsiteY3" fmla="*/ 990541 h 990541"/>
                <a:gd name="connsiteX0" fmla="*/ 16888 w 7508467"/>
                <a:gd name="connsiteY0" fmla="*/ 990541 h 990541"/>
                <a:gd name="connsiteX1" fmla="*/ 0 w 7508467"/>
                <a:gd name="connsiteY1" fmla="*/ 139937 h 990541"/>
                <a:gd name="connsiteX2" fmla="*/ 7508467 w 7508467"/>
                <a:gd name="connsiteY2" fmla="*/ 373853 h 990541"/>
                <a:gd name="connsiteX3" fmla="*/ 16888 w 7508467"/>
                <a:gd name="connsiteY3" fmla="*/ 990541 h 990541"/>
                <a:gd name="connsiteX0" fmla="*/ 16888 w 7508467"/>
                <a:gd name="connsiteY0" fmla="*/ 990541 h 996625"/>
                <a:gd name="connsiteX1" fmla="*/ 0 w 7508467"/>
                <a:gd name="connsiteY1" fmla="*/ 139937 h 996625"/>
                <a:gd name="connsiteX2" fmla="*/ 7508467 w 7508467"/>
                <a:gd name="connsiteY2" fmla="*/ 373853 h 996625"/>
                <a:gd name="connsiteX3" fmla="*/ 16888 w 7508467"/>
                <a:gd name="connsiteY3" fmla="*/ 990541 h 996625"/>
                <a:gd name="connsiteX0" fmla="*/ 16888 w 7508467"/>
                <a:gd name="connsiteY0" fmla="*/ 949068 h 955152"/>
                <a:gd name="connsiteX1" fmla="*/ 0 w 7508467"/>
                <a:gd name="connsiteY1" fmla="*/ 98464 h 955152"/>
                <a:gd name="connsiteX2" fmla="*/ 7508467 w 7508467"/>
                <a:gd name="connsiteY2" fmla="*/ 332380 h 955152"/>
                <a:gd name="connsiteX3" fmla="*/ 16888 w 7508467"/>
                <a:gd name="connsiteY3" fmla="*/ 949068 h 955152"/>
                <a:gd name="connsiteX0" fmla="*/ 16888 w 7508467"/>
                <a:gd name="connsiteY0" fmla="*/ 969127 h 975211"/>
                <a:gd name="connsiteX1" fmla="*/ 0 w 7508467"/>
                <a:gd name="connsiteY1" fmla="*/ 118523 h 975211"/>
                <a:gd name="connsiteX2" fmla="*/ 7508467 w 7508467"/>
                <a:gd name="connsiteY2" fmla="*/ 352439 h 975211"/>
                <a:gd name="connsiteX3" fmla="*/ 16888 w 7508467"/>
                <a:gd name="connsiteY3" fmla="*/ 969127 h 975211"/>
                <a:gd name="connsiteX0" fmla="*/ 16888 w 7508467"/>
                <a:gd name="connsiteY0" fmla="*/ 850604 h 856688"/>
                <a:gd name="connsiteX1" fmla="*/ 0 w 7508467"/>
                <a:gd name="connsiteY1" fmla="*/ 0 h 856688"/>
                <a:gd name="connsiteX2" fmla="*/ 7508467 w 7508467"/>
                <a:gd name="connsiteY2" fmla="*/ 233916 h 856688"/>
                <a:gd name="connsiteX3" fmla="*/ 16888 w 7508467"/>
                <a:gd name="connsiteY3" fmla="*/ 850604 h 856688"/>
                <a:gd name="connsiteX0" fmla="*/ 16888 w 7508467"/>
                <a:gd name="connsiteY0" fmla="*/ 850604 h 856688"/>
                <a:gd name="connsiteX1" fmla="*/ 0 w 7508467"/>
                <a:gd name="connsiteY1" fmla="*/ 0 h 856688"/>
                <a:gd name="connsiteX2" fmla="*/ 7508467 w 7508467"/>
                <a:gd name="connsiteY2" fmla="*/ 233916 h 856688"/>
                <a:gd name="connsiteX3" fmla="*/ 16888 w 7508467"/>
                <a:gd name="connsiteY3" fmla="*/ 850604 h 856688"/>
                <a:gd name="connsiteX0" fmla="*/ 16888 w 7508467"/>
                <a:gd name="connsiteY0" fmla="*/ 850604 h 856688"/>
                <a:gd name="connsiteX1" fmla="*/ 0 w 7508467"/>
                <a:gd name="connsiteY1" fmla="*/ 0 h 856688"/>
                <a:gd name="connsiteX2" fmla="*/ 7508467 w 7508467"/>
                <a:gd name="connsiteY2" fmla="*/ 233916 h 856688"/>
                <a:gd name="connsiteX3" fmla="*/ 16888 w 7508467"/>
                <a:gd name="connsiteY3" fmla="*/ 850604 h 856688"/>
                <a:gd name="connsiteX0" fmla="*/ 16888 w 7508467"/>
                <a:gd name="connsiteY0" fmla="*/ 859965 h 866049"/>
                <a:gd name="connsiteX1" fmla="*/ 0 w 7508467"/>
                <a:gd name="connsiteY1" fmla="*/ 9361 h 866049"/>
                <a:gd name="connsiteX2" fmla="*/ 7508467 w 7508467"/>
                <a:gd name="connsiteY2" fmla="*/ 243277 h 866049"/>
                <a:gd name="connsiteX3" fmla="*/ 16888 w 7508467"/>
                <a:gd name="connsiteY3" fmla="*/ 859965 h 866049"/>
                <a:gd name="connsiteX0" fmla="*/ 16888 w 7508467"/>
                <a:gd name="connsiteY0" fmla="*/ 859965 h 859965"/>
                <a:gd name="connsiteX1" fmla="*/ 0 w 7508467"/>
                <a:gd name="connsiteY1" fmla="*/ 9361 h 859965"/>
                <a:gd name="connsiteX2" fmla="*/ 7508467 w 7508467"/>
                <a:gd name="connsiteY2" fmla="*/ 243277 h 859965"/>
                <a:gd name="connsiteX3" fmla="*/ 16888 w 7508467"/>
                <a:gd name="connsiteY3" fmla="*/ 859965 h 859965"/>
                <a:gd name="connsiteX0" fmla="*/ 16888 w 7508467"/>
                <a:gd name="connsiteY0" fmla="*/ 859965 h 859965"/>
                <a:gd name="connsiteX1" fmla="*/ 0 w 7508467"/>
                <a:gd name="connsiteY1" fmla="*/ 9361 h 859965"/>
                <a:gd name="connsiteX2" fmla="*/ 7508467 w 7508467"/>
                <a:gd name="connsiteY2" fmla="*/ 243277 h 859965"/>
                <a:gd name="connsiteX3" fmla="*/ 16888 w 7508467"/>
                <a:gd name="connsiteY3" fmla="*/ 859965 h 859965"/>
                <a:gd name="connsiteX0" fmla="*/ 0 w 7525357"/>
                <a:gd name="connsiteY0" fmla="*/ 849333 h 849333"/>
                <a:gd name="connsiteX1" fmla="*/ 16890 w 7525357"/>
                <a:gd name="connsiteY1" fmla="*/ 9361 h 849333"/>
                <a:gd name="connsiteX2" fmla="*/ 7525357 w 7525357"/>
                <a:gd name="connsiteY2" fmla="*/ 243277 h 849333"/>
                <a:gd name="connsiteX3" fmla="*/ 0 w 7525357"/>
                <a:gd name="connsiteY3" fmla="*/ 849333 h 849333"/>
                <a:gd name="connsiteX0" fmla="*/ 0 w 7525357"/>
                <a:gd name="connsiteY0" fmla="*/ 848607 h 848607"/>
                <a:gd name="connsiteX1" fmla="*/ 16890 w 7525357"/>
                <a:gd name="connsiteY1" fmla="*/ 8635 h 848607"/>
                <a:gd name="connsiteX2" fmla="*/ 7525357 w 7525357"/>
                <a:gd name="connsiteY2" fmla="*/ 249695 h 848607"/>
                <a:gd name="connsiteX3" fmla="*/ 0 w 7525357"/>
                <a:gd name="connsiteY3" fmla="*/ 848607 h 848607"/>
                <a:gd name="connsiteX0" fmla="*/ 0 w 7536756"/>
                <a:gd name="connsiteY0" fmla="*/ 848384 h 848384"/>
                <a:gd name="connsiteX1" fmla="*/ 16890 w 7536756"/>
                <a:gd name="connsiteY1" fmla="*/ 8412 h 848384"/>
                <a:gd name="connsiteX2" fmla="*/ 7536756 w 7536756"/>
                <a:gd name="connsiteY2" fmla="*/ 251853 h 848384"/>
                <a:gd name="connsiteX3" fmla="*/ 0 w 7536756"/>
                <a:gd name="connsiteY3" fmla="*/ 848384 h 848384"/>
                <a:gd name="connsiteX0" fmla="*/ 0 w 7540555"/>
                <a:gd name="connsiteY0" fmla="*/ 848606 h 848606"/>
                <a:gd name="connsiteX1" fmla="*/ 16890 w 7540555"/>
                <a:gd name="connsiteY1" fmla="*/ 8634 h 848606"/>
                <a:gd name="connsiteX2" fmla="*/ 7540555 w 7540555"/>
                <a:gd name="connsiteY2" fmla="*/ 249694 h 848606"/>
                <a:gd name="connsiteX3" fmla="*/ 0 w 7540555"/>
                <a:gd name="connsiteY3" fmla="*/ 848606 h 848606"/>
                <a:gd name="connsiteX0" fmla="*/ 0 w 7540555"/>
                <a:gd name="connsiteY0" fmla="*/ 864142 h 864142"/>
                <a:gd name="connsiteX1" fmla="*/ 16890 w 7540555"/>
                <a:gd name="connsiteY1" fmla="*/ 24170 h 864142"/>
                <a:gd name="connsiteX2" fmla="*/ 7540555 w 7540555"/>
                <a:gd name="connsiteY2" fmla="*/ 265230 h 864142"/>
                <a:gd name="connsiteX3" fmla="*/ 0 w 7540555"/>
                <a:gd name="connsiteY3" fmla="*/ 864142 h 864142"/>
                <a:gd name="connsiteX0" fmla="*/ 14153 w 7554708"/>
                <a:gd name="connsiteY0" fmla="*/ 677951 h 677951"/>
                <a:gd name="connsiteX1" fmla="*/ 0 w 7554708"/>
                <a:gd name="connsiteY1" fmla="*/ 275724 h 677951"/>
                <a:gd name="connsiteX2" fmla="*/ 7554708 w 7554708"/>
                <a:gd name="connsiteY2" fmla="*/ 79039 h 677951"/>
                <a:gd name="connsiteX3" fmla="*/ 14153 w 7554708"/>
                <a:gd name="connsiteY3" fmla="*/ 677951 h 677951"/>
                <a:gd name="connsiteX0" fmla="*/ 14153 w 7554708"/>
                <a:gd name="connsiteY0" fmla="*/ 598912 h 598912"/>
                <a:gd name="connsiteX1" fmla="*/ 0 w 7554708"/>
                <a:gd name="connsiteY1" fmla="*/ 196685 h 598912"/>
                <a:gd name="connsiteX2" fmla="*/ 7554708 w 7554708"/>
                <a:gd name="connsiteY2" fmla="*/ 0 h 598912"/>
                <a:gd name="connsiteX3" fmla="*/ 14153 w 7554708"/>
                <a:gd name="connsiteY3" fmla="*/ 598912 h 598912"/>
                <a:gd name="connsiteX0" fmla="*/ 0 w 7540555"/>
                <a:gd name="connsiteY0" fmla="*/ 598912 h 598912"/>
                <a:gd name="connsiteX1" fmla="*/ 1369 w 7540555"/>
                <a:gd name="connsiteY1" fmla="*/ 371783 h 598912"/>
                <a:gd name="connsiteX2" fmla="*/ 7540555 w 7540555"/>
                <a:gd name="connsiteY2" fmla="*/ 0 h 598912"/>
                <a:gd name="connsiteX3" fmla="*/ 0 w 7540555"/>
                <a:gd name="connsiteY3" fmla="*/ 598912 h 598912"/>
                <a:gd name="connsiteX0" fmla="*/ 0 w 7540555"/>
                <a:gd name="connsiteY0" fmla="*/ 598912 h 598912"/>
                <a:gd name="connsiteX1" fmla="*/ 1369 w 7540555"/>
                <a:gd name="connsiteY1" fmla="*/ 245324 h 598912"/>
                <a:gd name="connsiteX2" fmla="*/ 7540555 w 7540555"/>
                <a:gd name="connsiteY2" fmla="*/ 0 h 598912"/>
                <a:gd name="connsiteX3" fmla="*/ 0 w 7540555"/>
                <a:gd name="connsiteY3" fmla="*/ 598912 h 598912"/>
                <a:gd name="connsiteX0" fmla="*/ 0 w 7540555"/>
                <a:gd name="connsiteY0" fmla="*/ 598912 h 598912"/>
                <a:gd name="connsiteX1" fmla="*/ 1369 w 7540555"/>
                <a:gd name="connsiteY1" fmla="*/ 245324 h 598912"/>
                <a:gd name="connsiteX2" fmla="*/ 7540555 w 7540555"/>
                <a:gd name="connsiteY2" fmla="*/ 0 h 598912"/>
                <a:gd name="connsiteX3" fmla="*/ 0 w 7540555"/>
                <a:gd name="connsiteY3" fmla="*/ 598912 h 598912"/>
                <a:gd name="connsiteX0" fmla="*/ 0 w 7540555"/>
                <a:gd name="connsiteY0" fmla="*/ 598912 h 598912"/>
                <a:gd name="connsiteX1" fmla="*/ 1369 w 7540555"/>
                <a:gd name="connsiteY1" fmla="*/ 245324 h 598912"/>
                <a:gd name="connsiteX2" fmla="*/ 7540555 w 7540555"/>
                <a:gd name="connsiteY2" fmla="*/ 0 h 598912"/>
                <a:gd name="connsiteX3" fmla="*/ 0 w 7540555"/>
                <a:gd name="connsiteY3" fmla="*/ 598912 h 598912"/>
                <a:gd name="connsiteX0" fmla="*/ 0 w 7540555"/>
                <a:gd name="connsiteY0" fmla="*/ 598912 h 598912"/>
                <a:gd name="connsiteX1" fmla="*/ 1369 w 7540555"/>
                <a:gd name="connsiteY1" fmla="*/ 245324 h 598912"/>
                <a:gd name="connsiteX2" fmla="*/ 7540555 w 7540555"/>
                <a:gd name="connsiteY2" fmla="*/ 0 h 598912"/>
                <a:gd name="connsiteX3" fmla="*/ 0 w 7540555"/>
                <a:gd name="connsiteY3" fmla="*/ 598912 h 598912"/>
                <a:gd name="connsiteX0" fmla="*/ 0 w 7540555"/>
                <a:gd name="connsiteY0" fmla="*/ 598912 h 598912"/>
                <a:gd name="connsiteX1" fmla="*/ 1369 w 7540555"/>
                <a:gd name="connsiteY1" fmla="*/ 245324 h 598912"/>
                <a:gd name="connsiteX2" fmla="*/ 7540555 w 7540555"/>
                <a:gd name="connsiteY2" fmla="*/ 0 h 598912"/>
                <a:gd name="connsiteX3" fmla="*/ 0 w 7540555"/>
                <a:gd name="connsiteY3" fmla="*/ 598912 h 598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40555" h="598912">
                  <a:moveTo>
                    <a:pt x="0" y="598912"/>
                  </a:moveTo>
                  <a:cubicBezTo>
                    <a:pt x="456" y="523202"/>
                    <a:pt x="913" y="321034"/>
                    <a:pt x="1369" y="245324"/>
                  </a:cubicBezTo>
                  <a:cubicBezTo>
                    <a:pt x="1257202" y="270553"/>
                    <a:pt x="5058536" y="159596"/>
                    <a:pt x="7540555" y="0"/>
                  </a:cubicBezTo>
                  <a:cubicBezTo>
                    <a:pt x="3318824" y="513906"/>
                    <a:pt x="1677302" y="595368"/>
                    <a:pt x="0" y="598912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rgbClr val="4B7397"/>
                </a:gs>
                <a:gs pos="0">
                  <a:srgbClr val="5AC0E8"/>
                </a:gs>
              </a:gsLst>
              <a:lin ang="0" scaled="1"/>
              <a:tileRect/>
            </a:gra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73" name="Vrije vorm 72"/>
            <p:cNvSpPr/>
            <p:nvPr userDrawn="1"/>
          </p:nvSpPr>
          <p:spPr>
            <a:xfrm>
              <a:off x="-10633" y="3674864"/>
              <a:ext cx="7474689" cy="630212"/>
            </a:xfrm>
            <a:custGeom>
              <a:avLst/>
              <a:gdLst>
                <a:gd name="connsiteX0" fmla="*/ 0 w 7474689"/>
                <a:gd name="connsiteY0" fmla="*/ 510362 h 510362"/>
                <a:gd name="connsiteX1" fmla="*/ 0 w 7474689"/>
                <a:gd name="connsiteY1" fmla="*/ 0 h 510362"/>
                <a:gd name="connsiteX2" fmla="*/ 7474689 w 7474689"/>
                <a:gd name="connsiteY2" fmla="*/ 340242 h 510362"/>
                <a:gd name="connsiteX3" fmla="*/ 0 w 7474689"/>
                <a:gd name="connsiteY3" fmla="*/ 510362 h 510362"/>
                <a:gd name="connsiteX0" fmla="*/ 0 w 7474689"/>
                <a:gd name="connsiteY0" fmla="*/ 614856 h 614856"/>
                <a:gd name="connsiteX1" fmla="*/ 0 w 7474689"/>
                <a:gd name="connsiteY1" fmla="*/ 104494 h 614856"/>
                <a:gd name="connsiteX2" fmla="*/ 7474689 w 7474689"/>
                <a:gd name="connsiteY2" fmla="*/ 444736 h 614856"/>
                <a:gd name="connsiteX3" fmla="*/ 0 w 7474689"/>
                <a:gd name="connsiteY3" fmla="*/ 614856 h 614856"/>
                <a:gd name="connsiteX0" fmla="*/ 0 w 7474689"/>
                <a:gd name="connsiteY0" fmla="*/ 649475 h 649475"/>
                <a:gd name="connsiteX1" fmla="*/ 0 w 7474689"/>
                <a:gd name="connsiteY1" fmla="*/ 139113 h 649475"/>
                <a:gd name="connsiteX2" fmla="*/ 7474689 w 7474689"/>
                <a:gd name="connsiteY2" fmla="*/ 479355 h 649475"/>
                <a:gd name="connsiteX3" fmla="*/ 0 w 7474689"/>
                <a:gd name="connsiteY3" fmla="*/ 649475 h 649475"/>
                <a:gd name="connsiteX0" fmla="*/ 0 w 7474689"/>
                <a:gd name="connsiteY0" fmla="*/ 649475 h 649475"/>
                <a:gd name="connsiteX1" fmla="*/ 0 w 7474689"/>
                <a:gd name="connsiteY1" fmla="*/ 139113 h 649475"/>
                <a:gd name="connsiteX2" fmla="*/ 7474689 w 7474689"/>
                <a:gd name="connsiteY2" fmla="*/ 479355 h 649475"/>
                <a:gd name="connsiteX3" fmla="*/ 0 w 7474689"/>
                <a:gd name="connsiteY3" fmla="*/ 649475 h 649475"/>
                <a:gd name="connsiteX0" fmla="*/ 0 w 7474689"/>
                <a:gd name="connsiteY0" fmla="*/ 649475 h 649475"/>
                <a:gd name="connsiteX1" fmla="*/ 0 w 7474689"/>
                <a:gd name="connsiteY1" fmla="*/ 139113 h 649475"/>
                <a:gd name="connsiteX2" fmla="*/ 7474689 w 7474689"/>
                <a:gd name="connsiteY2" fmla="*/ 479355 h 649475"/>
                <a:gd name="connsiteX3" fmla="*/ 0 w 7474689"/>
                <a:gd name="connsiteY3" fmla="*/ 649475 h 649475"/>
                <a:gd name="connsiteX0" fmla="*/ 0 w 7474689"/>
                <a:gd name="connsiteY0" fmla="*/ 649475 h 649475"/>
                <a:gd name="connsiteX1" fmla="*/ 0 w 7474689"/>
                <a:gd name="connsiteY1" fmla="*/ 139113 h 649475"/>
                <a:gd name="connsiteX2" fmla="*/ 7474689 w 7474689"/>
                <a:gd name="connsiteY2" fmla="*/ 479355 h 649475"/>
                <a:gd name="connsiteX3" fmla="*/ 0 w 7474689"/>
                <a:gd name="connsiteY3" fmla="*/ 649475 h 649475"/>
                <a:gd name="connsiteX0" fmla="*/ 0 w 7474689"/>
                <a:gd name="connsiteY0" fmla="*/ 649475 h 649475"/>
                <a:gd name="connsiteX1" fmla="*/ 0 w 7474689"/>
                <a:gd name="connsiteY1" fmla="*/ 139113 h 649475"/>
                <a:gd name="connsiteX2" fmla="*/ 7474689 w 7474689"/>
                <a:gd name="connsiteY2" fmla="*/ 479355 h 649475"/>
                <a:gd name="connsiteX3" fmla="*/ 0 w 7474689"/>
                <a:gd name="connsiteY3" fmla="*/ 649475 h 649475"/>
                <a:gd name="connsiteX0" fmla="*/ 0 w 7474689"/>
                <a:gd name="connsiteY0" fmla="*/ 630212 h 630212"/>
                <a:gd name="connsiteX1" fmla="*/ 0 w 7474689"/>
                <a:gd name="connsiteY1" fmla="*/ 119850 h 630212"/>
                <a:gd name="connsiteX2" fmla="*/ 7474689 w 7474689"/>
                <a:gd name="connsiteY2" fmla="*/ 460092 h 630212"/>
                <a:gd name="connsiteX3" fmla="*/ 0 w 7474689"/>
                <a:gd name="connsiteY3" fmla="*/ 630212 h 630212"/>
                <a:gd name="connsiteX0" fmla="*/ 0 w 7474689"/>
                <a:gd name="connsiteY0" fmla="*/ 630212 h 630212"/>
                <a:gd name="connsiteX1" fmla="*/ 0 w 7474689"/>
                <a:gd name="connsiteY1" fmla="*/ 119850 h 630212"/>
                <a:gd name="connsiteX2" fmla="*/ 7474689 w 7474689"/>
                <a:gd name="connsiteY2" fmla="*/ 460092 h 630212"/>
                <a:gd name="connsiteX3" fmla="*/ 0 w 7474689"/>
                <a:gd name="connsiteY3" fmla="*/ 630212 h 630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74689" h="630212">
                  <a:moveTo>
                    <a:pt x="0" y="630212"/>
                  </a:moveTo>
                  <a:lnTo>
                    <a:pt x="0" y="119850"/>
                  </a:lnTo>
                  <a:cubicBezTo>
                    <a:pt x="3055089" y="-213303"/>
                    <a:pt x="6407888" y="229719"/>
                    <a:pt x="7474689" y="460092"/>
                  </a:cubicBezTo>
                  <a:cubicBezTo>
                    <a:pt x="4823638" y="293515"/>
                    <a:pt x="1119963" y="445914"/>
                    <a:pt x="0" y="630212"/>
                  </a:cubicBezTo>
                  <a:close/>
                </a:path>
              </a:pathLst>
            </a:custGeom>
            <a:gradFill rotWithShape="1">
              <a:gsLst>
                <a:gs pos="100000">
                  <a:srgbClr val="918CC8">
                    <a:lumMod val="75000"/>
                  </a:srgbClr>
                </a:gs>
                <a:gs pos="0">
                  <a:srgbClr val="28A7DA"/>
                </a:gs>
              </a:gsLst>
              <a:lin ang="0" scaled="0"/>
            </a:gra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74" name="Vrije vorm 73"/>
            <p:cNvSpPr/>
            <p:nvPr userDrawn="1"/>
          </p:nvSpPr>
          <p:spPr>
            <a:xfrm>
              <a:off x="-19455" y="5164667"/>
              <a:ext cx="12198485" cy="974178"/>
            </a:xfrm>
            <a:custGeom>
              <a:avLst/>
              <a:gdLst>
                <a:gd name="connsiteX0" fmla="*/ 0 w 12198485"/>
                <a:gd name="connsiteY0" fmla="*/ 233464 h 690664"/>
                <a:gd name="connsiteX1" fmla="*/ 12198485 w 12198485"/>
                <a:gd name="connsiteY1" fmla="*/ 0 h 690664"/>
                <a:gd name="connsiteX2" fmla="*/ 12198485 w 12198485"/>
                <a:gd name="connsiteY2" fmla="*/ 690664 h 690664"/>
                <a:gd name="connsiteX3" fmla="*/ 6799634 w 12198485"/>
                <a:gd name="connsiteY3" fmla="*/ 262647 h 690664"/>
                <a:gd name="connsiteX4" fmla="*/ 29183 w 12198485"/>
                <a:gd name="connsiteY4" fmla="*/ 476655 h 690664"/>
                <a:gd name="connsiteX5" fmla="*/ 0 w 12198485"/>
                <a:gd name="connsiteY5" fmla="*/ 233464 h 690664"/>
                <a:gd name="connsiteX0" fmla="*/ 0 w 12198485"/>
                <a:gd name="connsiteY0" fmla="*/ 233464 h 690664"/>
                <a:gd name="connsiteX1" fmla="*/ 12198485 w 12198485"/>
                <a:gd name="connsiteY1" fmla="*/ 0 h 690664"/>
                <a:gd name="connsiteX2" fmla="*/ 12198485 w 12198485"/>
                <a:gd name="connsiteY2" fmla="*/ 690664 h 690664"/>
                <a:gd name="connsiteX3" fmla="*/ 6799634 w 12198485"/>
                <a:gd name="connsiteY3" fmla="*/ 262647 h 690664"/>
                <a:gd name="connsiteX4" fmla="*/ 9727 w 12198485"/>
                <a:gd name="connsiteY4" fmla="*/ 476655 h 690664"/>
                <a:gd name="connsiteX5" fmla="*/ 0 w 12198485"/>
                <a:gd name="connsiteY5" fmla="*/ 233464 h 690664"/>
                <a:gd name="connsiteX0" fmla="*/ 0 w 12198485"/>
                <a:gd name="connsiteY0" fmla="*/ 480895 h 938095"/>
                <a:gd name="connsiteX1" fmla="*/ 12198485 w 12198485"/>
                <a:gd name="connsiteY1" fmla="*/ 247431 h 938095"/>
                <a:gd name="connsiteX2" fmla="*/ 12198485 w 12198485"/>
                <a:gd name="connsiteY2" fmla="*/ 938095 h 938095"/>
                <a:gd name="connsiteX3" fmla="*/ 6799634 w 12198485"/>
                <a:gd name="connsiteY3" fmla="*/ 510078 h 938095"/>
                <a:gd name="connsiteX4" fmla="*/ 9727 w 12198485"/>
                <a:gd name="connsiteY4" fmla="*/ 724086 h 938095"/>
                <a:gd name="connsiteX5" fmla="*/ 0 w 12198485"/>
                <a:gd name="connsiteY5" fmla="*/ 480895 h 938095"/>
                <a:gd name="connsiteX0" fmla="*/ 0 w 12198485"/>
                <a:gd name="connsiteY0" fmla="*/ 491507 h 948707"/>
                <a:gd name="connsiteX1" fmla="*/ 12198485 w 12198485"/>
                <a:gd name="connsiteY1" fmla="*/ 258043 h 948707"/>
                <a:gd name="connsiteX2" fmla="*/ 12198485 w 12198485"/>
                <a:gd name="connsiteY2" fmla="*/ 948707 h 948707"/>
                <a:gd name="connsiteX3" fmla="*/ 6799634 w 12198485"/>
                <a:gd name="connsiteY3" fmla="*/ 520690 h 948707"/>
                <a:gd name="connsiteX4" fmla="*/ 9727 w 12198485"/>
                <a:gd name="connsiteY4" fmla="*/ 734698 h 948707"/>
                <a:gd name="connsiteX5" fmla="*/ 0 w 12198485"/>
                <a:gd name="connsiteY5" fmla="*/ 491507 h 948707"/>
                <a:gd name="connsiteX0" fmla="*/ 0 w 12198485"/>
                <a:gd name="connsiteY0" fmla="*/ 516978 h 974178"/>
                <a:gd name="connsiteX1" fmla="*/ 12198485 w 12198485"/>
                <a:gd name="connsiteY1" fmla="*/ 283514 h 974178"/>
                <a:gd name="connsiteX2" fmla="*/ 12198485 w 12198485"/>
                <a:gd name="connsiteY2" fmla="*/ 974178 h 974178"/>
                <a:gd name="connsiteX3" fmla="*/ 6799634 w 12198485"/>
                <a:gd name="connsiteY3" fmla="*/ 546161 h 974178"/>
                <a:gd name="connsiteX4" fmla="*/ 9727 w 12198485"/>
                <a:gd name="connsiteY4" fmla="*/ 760169 h 974178"/>
                <a:gd name="connsiteX5" fmla="*/ 0 w 12198485"/>
                <a:gd name="connsiteY5" fmla="*/ 516978 h 974178"/>
                <a:gd name="connsiteX0" fmla="*/ 0 w 12198485"/>
                <a:gd name="connsiteY0" fmla="*/ 516978 h 974178"/>
                <a:gd name="connsiteX1" fmla="*/ 12198485 w 12198485"/>
                <a:gd name="connsiteY1" fmla="*/ 283514 h 974178"/>
                <a:gd name="connsiteX2" fmla="*/ 12198485 w 12198485"/>
                <a:gd name="connsiteY2" fmla="*/ 974178 h 974178"/>
                <a:gd name="connsiteX3" fmla="*/ 6799634 w 12198485"/>
                <a:gd name="connsiteY3" fmla="*/ 546161 h 974178"/>
                <a:gd name="connsiteX4" fmla="*/ 9727 w 12198485"/>
                <a:gd name="connsiteY4" fmla="*/ 760169 h 974178"/>
                <a:gd name="connsiteX5" fmla="*/ 0 w 12198485"/>
                <a:gd name="connsiteY5" fmla="*/ 516978 h 974178"/>
                <a:gd name="connsiteX0" fmla="*/ 0 w 12198485"/>
                <a:gd name="connsiteY0" fmla="*/ 516978 h 974178"/>
                <a:gd name="connsiteX1" fmla="*/ 12198485 w 12198485"/>
                <a:gd name="connsiteY1" fmla="*/ 283514 h 974178"/>
                <a:gd name="connsiteX2" fmla="*/ 12198485 w 12198485"/>
                <a:gd name="connsiteY2" fmla="*/ 974178 h 974178"/>
                <a:gd name="connsiteX3" fmla="*/ 6799634 w 12198485"/>
                <a:gd name="connsiteY3" fmla="*/ 546161 h 974178"/>
                <a:gd name="connsiteX4" fmla="*/ 9727 w 12198485"/>
                <a:gd name="connsiteY4" fmla="*/ 760169 h 974178"/>
                <a:gd name="connsiteX5" fmla="*/ 0 w 12198485"/>
                <a:gd name="connsiteY5" fmla="*/ 516978 h 974178"/>
                <a:gd name="connsiteX0" fmla="*/ 0 w 12198485"/>
                <a:gd name="connsiteY0" fmla="*/ 516978 h 974178"/>
                <a:gd name="connsiteX1" fmla="*/ 12198485 w 12198485"/>
                <a:gd name="connsiteY1" fmla="*/ 283514 h 974178"/>
                <a:gd name="connsiteX2" fmla="*/ 12198485 w 12198485"/>
                <a:gd name="connsiteY2" fmla="*/ 974178 h 974178"/>
                <a:gd name="connsiteX3" fmla="*/ 6799634 w 12198485"/>
                <a:gd name="connsiteY3" fmla="*/ 546161 h 974178"/>
                <a:gd name="connsiteX4" fmla="*/ 9727 w 12198485"/>
                <a:gd name="connsiteY4" fmla="*/ 760169 h 974178"/>
                <a:gd name="connsiteX5" fmla="*/ 0 w 12198485"/>
                <a:gd name="connsiteY5" fmla="*/ 516978 h 974178"/>
                <a:gd name="connsiteX0" fmla="*/ 0 w 12198485"/>
                <a:gd name="connsiteY0" fmla="*/ 516978 h 974178"/>
                <a:gd name="connsiteX1" fmla="*/ 12198485 w 12198485"/>
                <a:gd name="connsiteY1" fmla="*/ 283514 h 974178"/>
                <a:gd name="connsiteX2" fmla="*/ 12198485 w 12198485"/>
                <a:gd name="connsiteY2" fmla="*/ 974178 h 974178"/>
                <a:gd name="connsiteX3" fmla="*/ 6799634 w 12198485"/>
                <a:gd name="connsiteY3" fmla="*/ 546161 h 974178"/>
                <a:gd name="connsiteX4" fmla="*/ 9727 w 12198485"/>
                <a:gd name="connsiteY4" fmla="*/ 760169 h 974178"/>
                <a:gd name="connsiteX5" fmla="*/ 0 w 12198485"/>
                <a:gd name="connsiteY5" fmla="*/ 516978 h 97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98485" h="974178">
                  <a:moveTo>
                    <a:pt x="0" y="516978"/>
                  </a:moveTo>
                  <a:cubicBezTo>
                    <a:pt x="4659550" y="-514153"/>
                    <a:pt x="9513650" y="322425"/>
                    <a:pt x="12198485" y="283514"/>
                  </a:cubicBezTo>
                  <a:lnTo>
                    <a:pt x="12198485" y="974178"/>
                  </a:lnTo>
                  <a:cubicBezTo>
                    <a:pt x="11070077" y="646680"/>
                    <a:pt x="8638162" y="348365"/>
                    <a:pt x="6799634" y="546161"/>
                  </a:cubicBezTo>
                  <a:cubicBezTo>
                    <a:pt x="5081081" y="364578"/>
                    <a:pt x="2525948" y="202450"/>
                    <a:pt x="9727" y="760169"/>
                  </a:cubicBezTo>
                  <a:lnTo>
                    <a:pt x="0" y="516978"/>
                  </a:lnTo>
                  <a:close/>
                </a:path>
              </a:pathLst>
            </a:custGeom>
            <a:gradFill rotWithShape="1">
              <a:gsLst>
                <a:gs pos="50800">
                  <a:srgbClr val="212D61"/>
                </a:gs>
                <a:gs pos="100000">
                  <a:srgbClr val="510370"/>
                </a:gs>
                <a:gs pos="1000">
                  <a:srgbClr val="0B1948"/>
                </a:gs>
              </a:gsLst>
              <a:lin ang="0" scaled="0"/>
            </a:gra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75" name="Vrije vorm 74"/>
            <p:cNvSpPr/>
            <p:nvPr userDrawn="1"/>
          </p:nvSpPr>
          <p:spPr>
            <a:xfrm>
              <a:off x="-10634" y="4894806"/>
              <a:ext cx="12196669" cy="795862"/>
            </a:xfrm>
            <a:custGeom>
              <a:avLst/>
              <a:gdLst>
                <a:gd name="connsiteX0" fmla="*/ 0 w 7474689"/>
                <a:gd name="connsiteY0" fmla="*/ 510362 h 510362"/>
                <a:gd name="connsiteX1" fmla="*/ 0 w 7474689"/>
                <a:gd name="connsiteY1" fmla="*/ 0 h 510362"/>
                <a:gd name="connsiteX2" fmla="*/ 7474689 w 7474689"/>
                <a:gd name="connsiteY2" fmla="*/ 340242 h 510362"/>
                <a:gd name="connsiteX3" fmla="*/ 0 w 7474689"/>
                <a:gd name="connsiteY3" fmla="*/ 510362 h 510362"/>
                <a:gd name="connsiteX0" fmla="*/ 0 w 7474689"/>
                <a:gd name="connsiteY0" fmla="*/ 614856 h 614856"/>
                <a:gd name="connsiteX1" fmla="*/ 0 w 7474689"/>
                <a:gd name="connsiteY1" fmla="*/ 104494 h 614856"/>
                <a:gd name="connsiteX2" fmla="*/ 7474689 w 7474689"/>
                <a:gd name="connsiteY2" fmla="*/ 444736 h 614856"/>
                <a:gd name="connsiteX3" fmla="*/ 0 w 7474689"/>
                <a:gd name="connsiteY3" fmla="*/ 614856 h 614856"/>
                <a:gd name="connsiteX0" fmla="*/ 0 w 7474689"/>
                <a:gd name="connsiteY0" fmla="*/ 649475 h 649475"/>
                <a:gd name="connsiteX1" fmla="*/ 0 w 7474689"/>
                <a:gd name="connsiteY1" fmla="*/ 139113 h 649475"/>
                <a:gd name="connsiteX2" fmla="*/ 7474689 w 7474689"/>
                <a:gd name="connsiteY2" fmla="*/ 479355 h 649475"/>
                <a:gd name="connsiteX3" fmla="*/ 0 w 7474689"/>
                <a:gd name="connsiteY3" fmla="*/ 649475 h 649475"/>
                <a:gd name="connsiteX0" fmla="*/ 0 w 7474689"/>
                <a:gd name="connsiteY0" fmla="*/ 649475 h 649475"/>
                <a:gd name="connsiteX1" fmla="*/ 0 w 7474689"/>
                <a:gd name="connsiteY1" fmla="*/ 139113 h 649475"/>
                <a:gd name="connsiteX2" fmla="*/ 7474689 w 7474689"/>
                <a:gd name="connsiteY2" fmla="*/ 479355 h 649475"/>
                <a:gd name="connsiteX3" fmla="*/ 0 w 7474689"/>
                <a:gd name="connsiteY3" fmla="*/ 649475 h 649475"/>
                <a:gd name="connsiteX0" fmla="*/ 0 w 7474689"/>
                <a:gd name="connsiteY0" fmla="*/ 649475 h 649475"/>
                <a:gd name="connsiteX1" fmla="*/ 0 w 7474689"/>
                <a:gd name="connsiteY1" fmla="*/ 139113 h 649475"/>
                <a:gd name="connsiteX2" fmla="*/ 7474689 w 7474689"/>
                <a:gd name="connsiteY2" fmla="*/ 479355 h 649475"/>
                <a:gd name="connsiteX3" fmla="*/ 0 w 7474689"/>
                <a:gd name="connsiteY3" fmla="*/ 649475 h 649475"/>
                <a:gd name="connsiteX0" fmla="*/ 0 w 7474689"/>
                <a:gd name="connsiteY0" fmla="*/ 649475 h 649475"/>
                <a:gd name="connsiteX1" fmla="*/ 0 w 7474689"/>
                <a:gd name="connsiteY1" fmla="*/ 139113 h 649475"/>
                <a:gd name="connsiteX2" fmla="*/ 7474689 w 7474689"/>
                <a:gd name="connsiteY2" fmla="*/ 479355 h 649475"/>
                <a:gd name="connsiteX3" fmla="*/ 0 w 7474689"/>
                <a:gd name="connsiteY3" fmla="*/ 649475 h 649475"/>
                <a:gd name="connsiteX0" fmla="*/ 0 w 7474689"/>
                <a:gd name="connsiteY0" fmla="*/ 649475 h 649475"/>
                <a:gd name="connsiteX1" fmla="*/ 0 w 7474689"/>
                <a:gd name="connsiteY1" fmla="*/ 139113 h 649475"/>
                <a:gd name="connsiteX2" fmla="*/ 7474689 w 7474689"/>
                <a:gd name="connsiteY2" fmla="*/ 479355 h 649475"/>
                <a:gd name="connsiteX3" fmla="*/ 0 w 7474689"/>
                <a:gd name="connsiteY3" fmla="*/ 649475 h 649475"/>
                <a:gd name="connsiteX0" fmla="*/ 0 w 7474689"/>
                <a:gd name="connsiteY0" fmla="*/ 630212 h 630212"/>
                <a:gd name="connsiteX1" fmla="*/ 0 w 7474689"/>
                <a:gd name="connsiteY1" fmla="*/ 119850 h 630212"/>
                <a:gd name="connsiteX2" fmla="*/ 7474689 w 7474689"/>
                <a:gd name="connsiteY2" fmla="*/ 460092 h 630212"/>
                <a:gd name="connsiteX3" fmla="*/ 0 w 7474689"/>
                <a:gd name="connsiteY3" fmla="*/ 630212 h 630212"/>
                <a:gd name="connsiteX0" fmla="*/ 0 w 7474689"/>
                <a:gd name="connsiteY0" fmla="*/ 630212 h 630212"/>
                <a:gd name="connsiteX1" fmla="*/ 0 w 7474689"/>
                <a:gd name="connsiteY1" fmla="*/ 119850 h 630212"/>
                <a:gd name="connsiteX2" fmla="*/ 7474689 w 7474689"/>
                <a:gd name="connsiteY2" fmla="*/ 460092 h 630212"/>
                <a:gd name="connsiteX3" fmla="*/ 0 w 7474689"/>
                <a:gd name="connsiteY3" fmla="*/ 630212 h 630212"/>
                <a:gd name="connsiteX0" fmla="*/ 0 w 8180125"/>
                <a:gd name="connsiteY0" fmla="*/ 510362 h 510362"/>
                <a:gd name="connsiteX1" fmla="*/ 0 w 8180125"/>
                <a:gd name="connsiteY1" fmla="*/ 0 h 510362"/>
                <a:gd name="connsiteX2" fmla="*/ 7020715 w 8180125"/>
                <a:gd name="connsiteY2" fmla="*/ 245526 h 510362"/>
                <a:gd name="connsiteX3" fmla="*/ 7474689 w 8180125"/>
                <a:gd name="connsiteY3" fmla="*/ 340242 h 510362"/>
                <a:gd name="connsiteX4" fmla="*/ 0 w 8180125"/>
                <a:gd name="connsiteY4" fmla="*/ 510362 h 510362"/>
                <a:gd name="connsiteX0" fmla="*/ 0 w 7474689"/>
                <a:gd name="connsiteY0" fmla="*/ 510362 h 510362"/>
                <a:gd name="connsiteX1" fmla="*/ 0 w 7474689"/>
                <a:gd name="connsiteY1" fmla="*/ 0 h 510362"/>
                <a:gd name="connsiteX2" fmla="*/ 7020715 w 7474689"/>
                <a:gd name="connsiteY2" fmla="*/ 245526 h 510362"/>
                <a:gd name="connsiteX3" fmla="*/ 7474689 w 7474689"/>
                <a:gd name="connsiteY3" fmla="*/ 340242 h 510362"/>
                <a:gd name="connsiteX4" fmla="*/ 0 w 7474689"/>
                <a:gd name="connsiteY4" fmla="*/ 510362 h 510362"/>
                <a:gd name="connsiteX0" fmla="*/ 0 w 7486338"/>
                <a:gd name="connsiteY0" fmla="*/ 510362 h 510362"/>
                <a:gd name="connsiteX1" fmla="*/ 0 w 7486338"/>
                <a:gd name="connsiteY1" fmla="*/ 0 h 510362"/>
                <a:gd name="connsiteX2" fmla="*/ 7486338 w 7486338"/>
                <a:gd name="connsiteY2" fmla="*/ 274953 h 510362"/>
                <a:gd name="connsiteX3" fmla="*/ 7474689 w 7486338"/>
                <a:gd name="connsiteY3" fmla="*/ 340242 h 510362"/>
                <a:gd name="connsiteX4" fmla="*/ 0 w 7486338"/>
                <a:gd name="connsiteY4" fmla="*/ 510362 h 510362"/>
                <a:gd name="connsiteX0" fmla="*/ 0 w 7474689"/>
                <a:gd name="connsiteY0" fmla="*/ 510362 h 510362"/>
                <a:gd name="connsiteX1" fmla="*/ 0 w 7474689"/>
                <a:gd name="connsiteY1" fmla="*/ 0 h 510362"/>
                <a:gd name="connsiteX2" fmla="*/ 7474399 w 7474689"/>
                <a:gd name="connsiteY2" fmla="*/ 289666 h 510362"/>
                <a:gd name="connsiteX3" fmla="*/ 7474689 w 7474689"/>
                <a:gd name="connsiteY3" fmla="*/ 340242 h 510362"/>
                <a:gd name="connsiteX4" fmla="*/ 0 w 7474689"/>
                <a:gd name="connsiteY4" fmla="*/ 510362 h 510362"/>
                <a:gd name="connsiteX0" fmla="*/ 0 w 7474689"/>
                <a:gd name="connsiteY0" fmla="*/ 385300 h 385300"/>
                <a:gd name="connsiteX1" fmla="*/ 0 w 7474689"/>
                <a:gd name="connsiteY1" fmla="*/ 0 h 385300"/>
                <a:gd name="connsiteX2" fmla="*/ 7474399 w 7474689"/>
                <a:gd name="connsiteY2" fmla="*/ 164604 h 385300"/>
                <a:gd name="connsiteX3" fmla="*/ 7474689 w 7474689"/>
                <a:gd name="connsiteY3" fmla="*/ 215180 h 385300"/>
                <a:gd name="connsiteX4" fmla="*/ 0 w 7474689"/>
                <a:gd name="connsiteY4" fmla="*/ 385300 h 385300"/>
                <a:gd name="connsiteX0" fmla="*/ 0 w 7474689"/>
                <a:gd name="connsiteY0" fmla="*/ 598898 h 598898"/>
                <a:gd name="connsiteX1" fmla="*/ 0 w 7474689"/>
                <a:gd name="connsiteY1" fmla="*/ 213598 h 598898"/>
                <a:gd name="connsiteX2" fmla="*/ 7474399 w 7474689"/>
                <a:gd name="connsiteY2" fmla="*/ 378202 h 598898"/>
                <a:gd name="connsiteX3" fmla="*/ 7474689 w 7474689"/>
                <a:gd name="connsiteY3" fmla="*/ 428778 h 598898"/>
                <a:gd name="connsiteX4" fmla="*/ 0 w 7474689"/>
                <a:gd name="connsiteY4" fmla="*/ 598898 h 598898"/>
                <a:gd name="connsiteX0" fmla="*/ 0 w 7474400"/>
                <a:gd name="connsiteY0" fmla="*/ 598898 h 598898"/>
                <a:gd name="connsiteX1" fmla="*/ 0 w 7474400"/>
                <a:gd name="connsiteY1" fmla="*/ 213598 h 598898"/>
                <a:gd name="connsiteX2" fmla="*/ 7474399 w 7474400"/>
                <a:gd name="connsiteY2" fmla="*/ 378202 h 598898"/>
                <a:gd name="connsiteX3" fmla="*/ 7468719 w 7474400"/>
                <a:gd name="connsiteY3" fmla="*/ 509700 h 598898"/>
                <a:gd name="connsiteX4" fmla="*/ 0 w 7474400"/>
                <a:gd name="connsiteY4" fmla="*/ 598898 h 598898"/>
                <a:gd name="connsiteX0" fmla="*/ 0 w 7474400"/>
                <a:gd name="connsiteY0" fmla="*/ 598898 h 598898"/>
                <a:gd name="connsiteX1" fmla="*/ 0 w 7474400"/>
                <a:gd name="connsiteY1" fmla="*/ 213598 h 598898"/>
                <a:gd name="connsiteX2" fmla="*/ 7474399 w 7474400"/>
                <a:gd name="connsiteY2" fmla="*/ 378202 h 598898"/>
                <a:gd name="connsiteX3" fmla="*/ 7468719 w 7474400"/>
                <a:gd name="connsiteY3" fmla="*/ 509700 h 598898"/>
                <a:gd name="connsiteX4" fmla="*/ 0 w 7474400"/>
                <a:gd name="connsiteY4" fmla="*/ 598898 h 598898"/>
                <a:gd name="connsiteX0" fmla="*/ 0 w 7474399"/>
                <a:gd name="connsiteY0" fmla="*/ 598898 h 598898"/>
                <a:gd name="connsiteX1" fmla="*/ 0 w 7474399"/>
                <a:gd name="connsiteY1" fmla="*/ 213598 h 598898"/>
                <a:gd name="connsiteX2" fmla="*/ 7474399 w 7474399"/>
                <a:gd name="connsiteY2" fmla="*/ 378202 h 598898"/>
                <a:gd name="connsiteX3" fmla="*/ 7462749 w 7474399"/>
                <a:gd name="connsiteY3" fmla="*/ 458205 h 598898"/>
                <a:gd name="connsiteX4" fmla="*/ 0 w 7474399"/>
                <a:gd name="connsiteY4" fmla="*/ 598898 h 598898"/>
                <a:gd name="connsiteX0" fmla="*/ 0 w 7474399"/>
                <a:gd name="connsiteY0" fmla="*/ 598898 h 598898"/>
                <a:gd name="connsiteX1" fmla="*/ 0 w 7474399"/>
                <a:gd name="connsiteY1" fmla="*/ 213598 h 598898"/>
                <a:gd name="connsiteX2" fmla="*/ 7474399 w 7474399"/>
                <a:gd name="connsiteY2" fmla="*/ 378202 h 598898"/>
                <a:gd name="connsiteX3" fmla="*/ 7462749 w 7474399"/>
                <a:gd name="connsiteY3" fmla="*/ 458205 h 598898"/>
                <a:gd name="connsiteX4" fmla="*/ 0 w 7474399"/>
                <a:gd name="connsiteY4" fmla="*/ 598898 h 598898"/>
                <a:gd name="connsiteX0" fmla="*/ 0 w 7481705"/>
                <a:gd name="connsiteY0" fmla="*/ 601872 h 601872"/>
                <a:gd name="connsiteX1" fmla="*/ 0 w 7481705"/>
                <a:gd name="connsiteY1" fmla="*/ 216572 h 601872"/>
                <a:gd name="connsiteX2" fmla="*/ 7481705 w 7481705"/>
                <a:gd name="connsiteY2" fmla="*/ 366769 h 601872"/>
                <a:gd name="connsiteX3" fmla="*/ 7462749 w 7481705"/>
                <a:gd name="connsiteY3" fmla="*/ 461179 h 601872"/>
                <a:gd name="connsiteX4" fmla="*/ 0 w 7481705"/>
                <a:gd name="connsiteY4" fmla="*/ 601872 h 601872"/>
                <a:gd name="connsiteX0" fmla="*/ 0 w 7484668"/>
                <a:gd name="connsiteY0" fmla="*/ 601872 h 601872"/>
                <a:gd name="connsiteX1" fmla="*/ 0 w 7484668"/>
                <a:gd name="connsiteY1" fmla="*/ 216572 h 601872"/>
                <a:gd name="connsiteX2" fmla="*/ 7481705 w 7484668"/>
                <a:gd name="connsiteY2" fmla="*/ 366769 h 601872"/>
                <a:gd name="connsiteX3" fmla="*/ 7484668 w 7484668"/>
                <a:gd name="connsiteY3" fmla="*/ 466581 h 601872"/>
                <a:gd name="connsiteX4" fmla="*/ 0 w 7484668"/>
                <a:gd name="connsiteY4" fmla="*/ 601872 h 601872"/>
                <a:gd name="connsiteX0" fmla="*/ 0 w 7484668"/>
                <a:gd name="connsiteY0" fmla="*/ 601872 h 601872"/>
                <a:gd name="connsiteX1" fmla="*/ 0 w 7484668"/>
                <a:gd name="connsiteY1" fmla="*/ 216572 h 601872"/>
                <a:gd name="connsiteX2" fmla="*/ 7481705 w 7484668"/>
                <a:gd name="connsiteY2" fmla="*/ 366769 h 601872"/>
                <a:gd name="connsiteX3" fmla="*/ 7484668 w 7484668"/>
                <a:gd name="connsiteY3" fmla="*/ 466581 h 601872"/>
                <a:gd name="connsiteX4" fmla="*/ 0 w 7484668"/>
                <a:gd name="connsiteY4" fmla="*/ 601872 h 601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84668" h="601872">
                  <a:moveTo>
                    <a:pt x="0" y="601872"/>
                  </a:moveTo>
                  <a:lnTo>
                    <a:pt x="0" y="216572"/>
                  </a:lnTo>
                  <a:cubicBezTo>
                    <a:pt x="4228597" y="-324441"/>
                    <a:pt x="4990239" y="311901"/>
                    <a:pt x="7481705" y="366769"/>
                  </a:cubicBezTo>
                  <a:cubicBezTo>
                    <a:pt x="7482693" y="400040"/>
                    <a:pt x="7483680" y="433310"/>
                    <a:pt x="7484668" y="466581"/>
                  </a:cubicBezTo>
                  <a:cubicBezTo>
                    <a:pt x="7137853" y="528058"/>
                    <a:pt x="2600405" y="-156238"/>
                    <a:pt x="0" y="601872"/>
                  </a:cubicBezTo>
                  <a:close/>
                </a:path>
              </a:pathLst>
            </a:custGeom>
            <a:gradFill rotWithShape="1">
              <a:gsLst>
                <a:gs pos="50800">
                  <a:srgbClr val="462C6B"/>
                </a:gs>
                <a:gs pos="100000">
                  <a:srgbClr val="58013E"/>
                </a:gs>
                <a:gs pos="0">
                  <a:srgbClr val="1D66AA"/>
                </a:gs>
              </a:gsLst>
              <a:lin ang="0" scaled="0"/>
            </a:gra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76" name="Vrije vorm 75"/>
            <p:cNvSpPr/>
            <p:nvPr userDrawn="1"/>
          </p:nvSpPr>
          <p:spPr>
            <a:xfrm>
              <a:off x="-10633" y="3980184"/>
              <a:ext cx="12190136" cy="1421636"/>
            </a:xfrm>
            <a:custGeom>
              <a:avLst/>
              <a:gdLst>
                <a:gd name="connsiteX0" fmla="*/ 0 w 7474689"/>
                <a:gd name="connsiteY0" fmla="*/ 510362 h 510362"/>
                <a:gd name="connsiteX1" fmla="*/ 0 w 7474689"/>
                <a:gd name="connsiteY1" fmla="*/ 0 h 510362"/>
                <a:gd name="connsiteX2" fmla="*/ 7474689 w 7474689"/>
                <a:gd name="connsiteY2" fmla="*/ 340242 h 510362"/>
                <a:gd name="connsiteX3" fmla="*/ 0 w 7474689"/>
                <a:gd name="connsiteY3" fmla="*/ 510362 h 510362"/>
                <a:gd name="connsiteX0" fmla="*/ 0 w 7474689"/>
                <a:gd name="connsiteY0" fmla="*/ 614856 h 614856"/>
                <a:gd name="connsiteX1" fmla="*/ 0 w 7474689"/>
                <a:gd name="connsiteY1" fmla="*/ 104494 h 614856"/>
                <a:gd name="connsiteX2" fmla="*/ 7474689 w 7474689"/>
                <a:gd name="connsiteY2" fmla="*/ 444736 h 614856"/>
                <a:gd name="connsiteX3" fmla="*/ 0 w 7474689"/>
                <a:gd name="connsiteY3" fmla="*/ 614856 h 614856"/>
                <a:gd name="connsiteX0" fmla="*/ 0 w 7474689"/>
                <a:gd name="connsiteY0" fmla="*/ 649475 h 649475"/>
                <a:gd name="connsiteX1" fmla="*/ 0 w 7474689"/>
                <a:gd name="connsiteY1" fmla="*/ 139113 h 649475"/>
                <a:gd name="connsiteX2" fmla="*/ 7474689 w 7474689"/>
                <a:gd name="connsiteY2" fmla="*/ 479355 h 649475"/>
                <a:gd name="connsiteX3" fmla="*/ 0 w 7474689"/>
                <a:gd name="connsiteY3" fmla="*/ 649475 h 649475"/>
                <a:gd name="connsiteX0" fmla="*/ 0 w 7474689"/>
                <a:gd name="connsiteY0" fmla="*/ 649475 h 649475"/>
                <a:gd name="connsiteX1" fmla="*/ 0 w 7474689"/>
                <a:gd name="connsiteY1" fmla="*/ 139113 h 649475"/>
                <a:gd name="connsiteX2" fmla="*/ 7474689 w 7474689"/>
                <a:gd name="connsiteY2" fmla="*/ 479355 h 649475"/>
                <a:gd name="connsiteX3" fmla="*/ 0 w 7474689"/>
                <a:gd name="connsiteY3" fmla="*/ 649475 h 649475"/>
                <a:gd name="connsiteX0" fmla="*/ 0 w 7474689"/>
                <a:gd name="connsiteY0" fmla="*/ 649475 h 649475"/>
                <a:gd name="connsiteX1" fmla="*/ 0 w 7474689"/>
                <a:gd name="connsiteY1" fmla="*/ 139113 h 649475"/>
                <a:gd name="connsiteX2" fmla="*/ 7474689 w 7474689"/>
                <a:gd name="connsiteY2" fmla="*/ 479355 h 649475"/>
                <a:gd name="connsiteX3" fmla="*/ 0 w 7474689"/>
                <a:gd name="connsiteY3" fmla="*/ 649475 h 649475"/>
                <a:gd name="connsiteX0" fmla="*/ 0 w 7474689"/>
                <a:gd name="connsiteY0" fmla="*/ 649475 h 649475"/>
                <a:gd name="connsiteX1" fmla="*/ 0 w 7474689"/>
                <a:gd name="connsiteY1" fmla="*/ 139113 h 649475"/>
                <a:gd name="connsiteX2" fmla="*/ 7474689 w 7474689"/>
                <a:gd name="connsiteY2" fmla="*/ 479355 h 649475"/>
                <a:gd name="connsiteX3" fmla="*/ 0 w 7474689"/>
                <a:gd name="connsiteY3" fmla="*/ 649475 h 649475"/>
                <a:gd name="connsiteX0" fmla="*/ 0 w 7474689"/>
                <a:gd name="connsiteY0" fmla="*/ 649475 h 649475"/>
                <a:gd name="connsiteX1" fmla="*/ 0 w 7474689"/>
                <a:gd name="connsiteY1" fmla="*/ 139113 h 649475"/>
                <a:gd name="connsiteX2" fmla="*/ 7474689 w 7474689"/>
                <a:gd name="connsiteY2" fmla="*/ 479355 h 649475"/>
                <a:gd name="connsiteX3" fmla="*/ 0 w 7474689"/>
                <a:gd name="connsiteY3" fmla="*/ 649475 h 649475"/>
                <a:gd name="connsiteX0" fmla="*/ 0 w 7474689"/>
                <a:gd name="connsiteY0" fmla="*/ 630212 h 630212"/>
                <a:gd name="connsiteX1" fmla="*/ 0 w 7474689"/>
                <a:gd name="connsiteY1" fmla="*/ 119850 h 630212"/>
                <a:gd name="connsiteX2" fmla="*/ 7474689 w 7474689"/>
                <a:gd name="connsiteY2" fmla="*/ 460092 h 630212"/>
                <a:gd name="connsiteX3" fmla="*/ 0 w 7474689"/>
                <a:gd name="connsiteY3" fmla="*/ 630212 h 630212"/>
                <a:gd name="connsiteX0" fmla="*/ 0 w 7474689"/>
                <a:gd name="connsiteY0" fmla="*/ 630212 h 630212"/>
                <a:gd name="connsiteX1" fmla="*/ 0 w 7474689"/>
                <a:gd name="connsiteY1" fmla="*/ 119850 h 630212"/>
                <a:gd name="connsiteX2" fmla="*/ 7474689 w 7474689"/>
                <a:gd name="connsiteY2" fmla="*/ 460092 h 630212"/>
                <a:gd name="connsiteX3" fmla="*/ 0 w 7474689"/>
                <a:gd name="connsiteY3" fmla="*/ 630212 h 630212"/>
                <a:gd name="connsiteX0" fmla="*/ 0 w 7894047"/>
                <a:gd name="connsiteY0" fmla="*/ 590178 h 779981"/>
                <a:gd name="connsiteX1" fmla="*/ 0 w 7894047"/>
                <a:gd name="connsiteY1" fmla="*/ 79816 h 779981"/>
                <a:gd name="connsiteX2" fmla="*/ 7894047 w 7894047"/>
                <a:gd name="connsiteY2" fmla="*/ 779981 h 779981"/>
                <a:gd name="connsiteX3" fmla="*/ 0 w 7894047"/>
                <a:gd name="connsiteY3" fmla="*/ 590178 h 779981"/>
                <a:gd name="connsiteX0" fmla="*/ 0 w 7894047"/>
                <a:gd name="connsiteY0" fmla="*/ 690329 h 880132"/>
                <a:gd name="connsiteX1" fmla="*/ 0 w 7894047"/>
                <a:gd name="connsiteY1" fmla="*/ 179967 h 880132"/>
                <a:gd name="connsiteX2" fmla="*/ 7894047 w 7894047"/>
                <a:gd name="connsiteY2" fmla="*/ 880132 h 880132"/>
                <a:gd name="connsiteX3" fmla="*/ 0 w 7894047"/>
                <a:gd name="connsiteY3" fmla="*/ 690329 h 880132"/>
                <a:gd name="connsiteX0" fmla="*/ 0 w 7894047"/>
                <a:gd name="connsiteY0" fmla="*/ 719512 h 880132"/>
                <a:gd name="connsiteX1" fmla="*/ 0 w 7894047"/>
                <a:gd name="connsiteY1" fmla="*/ 179967 h 880132"/>
                <a:gd name="connsiteX2" fmla="*/ 7894047 w 7894047"/>
                <a:gd name="connsiteY2" fmla="*/ 880132 h 880132"/>
                <a:gd name="connsiteX3" fmla="*/ 0 w 7894047"/>
                <a:gd name="connsiteY3" fmla="*/ 719512 h 880132"/>
                <a:gd name="connsiteX0" fmla="*/ 0 w 7894047"/>
                <a:gd name="connsiteY0" fmla="*/ 719512 h 880132"/>
                <a:gd name="connsiteX1" fmla="*/ 0 w 7894047"/>
                <a:gd name="connsiteY1" fmla="*/ 179967 h 880132"/>
                <a:gd name="connsiteX2" fmla="*/ 7894047 w 7894047"/>
                <a:gd name="connsiteY2" fmla="*/ 880132 h 880132"/>
                <a:gd name="connsiteX3" fmla="*/ 0 w 7894047"/>
                <a:gd name="connsiteY3" fmla="*/ 719512 h 880132"/>
                <a:gd name="connsiteX0" fmla="*/ 0 w 7894047"/>
                <a:gd name="connsiteY0" fmla="*/ 719512 h 880132"/>
                <a:gd name="connsiteX1" fmla="*/ 0 w 7894047"/>
                <a:gd name="connsiteY1" fmla="*/ 179967 h 880132"/>
                <a:gd name="connsiteX2" fmla="*/ 7894047 w 7894047"/>
                <a:gd name="connsiteY2" fmla="*/ 880132 h 880132"/>
                <a:gd name="connsiteX3" fmla="*/ 0 w 7894047"/>
                <a:gd name="connsiteY3" fmla="*/ 719512 h 880132"/>
                <a:gd name="connsiteX0" fmla="*/ 0 w 7894047"/>
                <a:gd name="connsiteY0" fmla="*/ 719512 h 880132"/>
                <a:gd name="connsiteX1" fmla="*/ 0 w 7894047"/>
                <a:gd name="connsiteY1" fmla="*/ 179967 h 880132"/>
                <a:gd name="connsiteX2" fmla="*/ 7894047 w 7894047"/>
                <a:gd name="connsiteY2" fmla="*/ 880132 h 880132"/>
                <a:gd name="connsiteX3" fmla="*/ 0 w 7894047"/>
                <a:gd name="connsiteY3" fmla="*/ 719512 h 880132"/>
                <a:gd name="connsiteX0" fmla="*/ 0 w 7894047"/>
                <a:gd name="connsiteY0" fmla="*/ 719512 h 880132"/>
                <a:gd name="connsiteX1" fmla="*/ 0 w 7894047"/>
                <a:gd name="connsiteY1" fmla="*/ 179967 h 880132"/>
                <a:gd name="connsiteX2" fmla="*/ 7894047 w 7894047"/>
                <a:gd name="connsiteY2" fmla="*/ 880132 h 880132"/>
                <a:gd name="connsiteX3" fmla="*/ 0 w 7894047"/>
                <a:gd name="connsiteY3" fmla="*/ 719512 h 880132"/>
                <a:gd name="connsiteX0" fmla="*/ 0 w 7894047"/>
                <a:gd name="connsiteY0" fmla="*/ 728156 h 888776"/>
                <a:gd name="connsiteX1" fmla="*/ 0 w 7894047"/>
                <a:gd name="connsiteY1" fmla="*/ 188611 h 888776"/>
                <a:gd name="connsiteX2" fmla="*/ 7894047 w 7894047"/>
                <a:gd name="connsiteY2" fmla="*/ 888776 h 888776"/>
                <a:gd name="connsiteX3" fmla="*/ 0 w 7894047"/>
                <a:gd name="connsiteY3" fmla="*/ 728156 h 888776"/>
                <a:gd name="connsiteX0" fmla="*/ 0 w 7894047"/>
                <a:gd name="connsiteY0" fmla="*/ 677521 h 838141"/>
                <a:gd name="connsiteX1" fmla="*/ 0 w 7894047"/>
                <a:gd name="connsiteY1" fmla="*/ 137976 h 838141"/>
                <a:gd name="connsiteX2" fmla="*/ 7894047 w 7894047"/>
                <a:gd name="connsiteY2" fmla="*/ 838141 h 838141"/>
                <a:gd name="connsiteX3" fmla="*/ 0 w 7894047"/>
                <a:gd name="connsiteY3" fmla="*/ 677521 h 838141"/>
                <a:gd name="connsiteX0" fmla="*/ 0 w 7894047"/>
                <a:gd name="connsiteY0" fmla="*/ 612662 h 773282"/>
                <a:gd name="connsiteX1" fmla="*/ 0 w 7894047"/>
                <a:gd name="connsiteY1" fmla="*/ 73117 h 773282"/>
                <a:gd name="connsiteX2" fmla="*/ 7894047 w 7894047"/>
                <a:gd name="connsiteY2" fmla="*/ 773282 h 773282"/>
                <a:gd name="connsiteX3" fmla="*/ 0 w 7894047"/>
                <a:gd name="connsiteY3" fmla="*/ 612662 h 773282"/>
                <a:gd name="connsiteX0" fmla="*/ 0 w 7894047"/>
                <a:gd name="connsiteY0" fmla="*/ 734442 h 895062"/>
                <a:gd name="connsiteX1" fmla="*/ 0 w 7894047"/>
                <a:gd name="connsiteY1" fmla="*/ 194897 h 895062"/>
                <a:gd name="connsiteX2" fmla="*/ 7894047 w 7894047"/>
                <a:gd name="connsiteY2" fmla="*/ 895062 h 895062"/>
                <a:gd name="connsiteX3" fmla="*/ 0 w 7894047"/>
                <a:gd name="connsiteY3" fmla="*/ 734442 h 895062"/>
                <a:gd name="connsiteX0" fmla="*/ 13528 w 7907575"/>
                <a:gd name="connsiteY0" fmla="*/ 579587 h 740207"/>
                <a:gd name="connsiteX1" fmla="*/ 0 w 7907575"/>
                <a:gd name="connsiteY1" fmla="*/ 215140 h 740207"/>
                <a:gd name="connsiteX2" fmla="*/ 7907575 w 7907575"/>
                <a:gd name="connsiteY2" fmla="*/ 740207 h 740207"/>
                <a:gd name="connsiteX3" fmla="*/ 13528 w 7907575"/>
                <a:gd name="connsiteY3" fmla="*/ 579587 h 740207"/>
                <a:gd name="connsiteX0" fmla="*/ 0 w 7894047"/>
                <a:gd name="connsiteY0" fmla="*/ 470544 h 631164"/>
                <a:gd name="connsiteX1" fmla="*/ 135276 w 7894047"/>
                <a:gd name="connsiteY1" fmla="*/ 232557 h 631164"/>
                <a:gd name="connsiteX2" fmla="*/ 7894047 w 7894047"/>
                <a:gd name="connsiteY2" fmla="*/ 631164 h 631164"/>
                <a:gd name="connsiteX3" fmla="*/ 0 w 7894047"/>
                <a:gd name="connsiteY3" fmla="*/ 470544 h 631164"/>
                <a:gd name="connsiteX0" fmla="*/ 1 w 7894048"/>
                <a:gd name="connsiteY0" fmla="*/ 630757 h 791377"/>
                <a:gd name="connsiteX1" fmla="*/ 0 w 7894048"/>
                <a:gd name="connsiteY1" fmla="*/ 207944 h 791377"/>
                <a:gd name="connsiteX2" fmla="*/ 7894048 w 7894048"/>
                <a:gd name="connsiteY2" fmla="*/ 791377 h 791377"/>
                <a:gd name="connsiteX3" fmla="*/ 1 w 7894048"/>
                <a:gd name="connsiteY3" fmla="*/ 630757 h 791377"/>
                <a:gd name="connsiteX0" fmla="*/ 1 w 7894048"/>
                <a:gd name="connsiteY0" fmla="*/ 685679 h 846299"/>
                <a:gd name="connsiteX1" fmla="*/ 0 w 7894048"/>
                <a:gd name="connsiteY1" fmla="*/ 262866 h 846299"/>
                <a:gd name="connsiteX2" fmla="*/ 7894048 w 7894048"/>
                <a:gd name="connsiteY2" fmla="*/ 846299 h 846299"/>
                <a:gd name="connsiteX3" fmla="*/ 1 w 7894048"/>
                <a:gd name="connsiteY3" fmla="*/ 685679 h 846299"/>
                <a:gd name="connsiteX0" fmla="*/ 1 w 7894048"/>
                <a:gd name="connsiteY0" fmla="*/ 737743 h 898363"/>
                <a:gd name="connsiteX1" fmla="*/ 0 w 7894048"/>
                <a:gd name="connsiteY1" fmla="*/ 314930 h 898363"/>
                <a:gd name="connsiteX2" fmla="*/ 7894048 w 7894048"/>
                <a:gd name="connsiteY2" fmla="*/ 898363 h 898363"/>
                <a:gd name="connsiteX3" fmla="*/ 1 w 7894048"/>
                <a:gd name="connsiteY3" fmla="*/ 737743 h 898363"/>
                <a:gd name="connsiteX0" fmla="*/ 1 w 7894048"/>
                <a:gd name="connsiteY0" fmla="*/ 815172 h 975792"/>
                <a:gd name="connsiteX1" fmla="*/ 0 w 7894048"/>
                <a:gd name="connsiteY1" fmla="*/ 392359 h 975792"/>
                <a:gd name="connsiteX2" fmla="*/ 7894048 w 7894048"/>
                <a:gd name="connsiteY2" fmla="*/ 975792 h 975792"/>
                <a:gd name="connsiteX3" fmla="*/ 1 w 7894048"/>
                <a:gd name="connsiteY3" fmla="*/ 815172 h 975792"/>
                <a:gd name="connsiteX0" fmla="*/ 1 w 7894048"/>
                <a:gd name="connsiteY0" fmla="*/ 791107 h 951727"/>
                <a:gd name="connsiteX1" fmla="*/ 0 w 7894048"/>
                <a:gd name="connsiteY1" fmla="*/ 368294 h 951727"/>
                <a:gd name="connsiteX2" fmla="*/ 7894048 w 7894048"/>
                <a:gd name="connsiteY2" fmla="*/ 951727 h 951727"/>
                <a:gd name="connsiteX3" fmla="*/ 1 w 7894048"/>
                <a:gd name="connsiteY3" fmla="*/ 791107 h 951727"/>
                <a:gd name="connsiteX0" fmla="*/ 1 w 7894048"/>
                <a:gd name="connsiteY0" fmla="*/ 736232 h 896852"/>
                <a:gd name="connsiteX1" fmla="*/ 0 w 7894048"/>
                <a:gd name="connsiteY1" fmla="*/ 313419 h 896852"/>
                <a:gd name="connsiteX2" fmla="*/ 7894048 w 7894048"/>
                <a:gd name="connsiteY2" fmla="*/ 896852 h 896852"/>
                <a:gd name="connsiteX3" fmla="*/ 1 w 7894048"/>
                <a:gd name="connsiteY3" fmla="*/ 736232 h 896852"/>
                <a:gd name="connsiteX0" fmla="*/ 1 w 7894048"/>
                <a:gd name="connsiteY0" fmla="*/ 711019 h 871639"/>
                <a:gd name="connsiteX1" fmla="*/ 0 w 7894048"/>
                <a:gd name="connsiteY1" fmla="*/ 288206 h 871639"/>
                <a:gd name="connsiteX2" fmla="*/ 7894048 w 7894048"/>
                <a:gd name="connsiteY2" fmla="*/ 871639 h 871639"/>
                <a:gd name="connsiteX3" fmla="*/ 1 w 7894048"/>
                <a:gd name="connsiteY3" fmla="*/ 711019 h 871639"/>
                <a:gd name="connsiteX0" fmla="*/ 1 w 8627891"/>
                <a:gd name="connsiteY0" fmla="*/ 711019 h 910704"/>
                <a:gd name="connsiteX1" fmla="*/ 0 w 8627891"/>
                <a:gd name="connsiteY1" fmla="*/ 288206 h 910704"/>
                <a:gd name="connsiteX2" fmla="*/ 7894048 w 8627891"/>
                <a:gd name="connsiteY2" fmla="*/ 871639 h 910704"/>
                <a:gd name="connsiteX3" fmla="*/ 7389386 w 8627891"/>
                <a:gd name="connsiteY3" fmla="*/ 840849 h 910704"/>
                <a:gd name="connsiteX4" fmla="*/ 1 w 8627891"/>
                <a:gd name="connsiteY4" fmla="*/ 711019 h 910704"/>
                <a:gd name="connsiteX0" fmla="*/ 1 w 8849365"/>
                <a:gd name="connsiteY0" fmla="*/ 711019 h 1328545"/>
                <a:gd name="connsiteX1" fmla="*/ 0 w 8849365"/>
                <a:gd name="connsiteY1" fmla="*/ 288206 h 1328545"/>
                <a:gd name="connsiteX2" fmla="*/ 7894048 w 8849365"/>
                <a:gd name="connsiteY2" fmla="*/ 871639 h 1328545"/>
                <a:gd name="connsiteX3" fmla="*/ 7893741 w 8849365"/>
                <a:gd name="connsiteY3" fmla="*/ 1327232 h 1328545"/>
                <a:gd name="connsiteX4" fmla="*/ 1 w 8849365"/>
                <a:gd name="connsiteY4" fmla="*/ 711019 h 1328545"/>
                <a:gd name="connsiteX0" fmla="*/ 1 w 7894048"/>
                <a:gd name="connsiteY0" fmla="*/ 711019 h 1327232"/>
                <a:gd name="connsiteX1" fmla="*/ 0 w 7894048"/>
                <a:gd name="connsiteY1" fmla="*/ 288206 h 1327232"/>
                <a:gd name="connsiteX2" fmla="*/ 7894048 w 7894048"/>
                <a:gd name="connsiteY2" fmla="*/ 871639 h 1327232"/>
                <a:gd name="connsiteX3" fmla="*/ 7893741 w 7894048"/>
                <a:gd name="connsiteY3" fmla="*/ 1327232 h 1327232"/>
                <a:gd name="connsiteX4" fmla="*/ 1 w 7894048"/>
                <a:gd name="connsiteY4" fmla="*/ 711019 h 1327232"/>
                <a:gd name="connsiteX0" fmla="*/ 1 w 7900352"/>
                <a:gd name="connsiteY0" fmla="*/ 752280 h 1368493"/>
                <a:gd name="connsiteX1" fmla="*/ 0 w 7900352"/>
                <a:gd name="connsiteY1" fmla="*/ 329467 h 1368493"/>
                <a:gd name="connsiteX2" fmla="*/ 7900352 w 7900352"/>
                <a:gd name="connsiteY2" fmla="*/ 708619 h 1368493"/>
                <a:gd name="connsiteX3" fmla="*/ 7893741 w 7900352"/>
                <a:gd name="connsiteY3" fmla="*/ 1368493 h 1368493"/>
                <a:gd name="connsiteX4" fmla="*/ 1 w 7900352"/>
                <a:gd name="connsiteY4" fmla="*/ 752280 h 1368493"/>
                <a:gd name="connsiteX0" fmla="*/ 0 w 7900351"/>
                <a:gd name="connsiteY0" fmla="*/ 805456 h 1421669"/>
                <a:gd name="connsiteX1" fmla="*/ 12608 w 7900351"/>
                <a:gd name="connsiteY1" fmla="*/ 314550 h 1421669"/>
                <a:gd name="connsiteX2" fmla="*/ 7900351 w 7900351"/>
                <a:gd name="connsiteY2" fmla="*/ 761795 h 1421669"/>
                <a:gd name="connsiteX3" fmla="*/ 7893740 w 7900351"/>
                <a:gd name="connsiteY3" fmla="*/ 1421669 h 1421669"/>
                <a:gd name="connsiteX4" fmla="*/ 0 w 7900351"/>
                <a:gd name="connsiteY4" fmla="*/ 805456 h 1421669"/>
                <a:gd name="connsiteX0" fmla="*/ 0 w 7900351"/>
                <a:gd name="connsiteY0" fmla="*/ 805456 h 1421669"/>
                <a:gd name="connsiteX1" fmla="*/ 12608 w 7900351"/>
                <a:gd name="connsiteY1" fmla="*/ 314550 h 1421669"/>
                <a:gd name="connsiteX2" fmla="*/ 7900351 w 7900351"/>
                <a:gd name="connsiteY2" fmla="*/ 761795 h 1421669"/>
                <a:gd name="connsiteX3" fmla="*/ 7893740 w 7900351"/>
                <a:gd name="connsiteY3" fmla="*/ 1421669 h 1421669"/>
                <a:gd name="connsiteX4" fmla="*/ 0 w 7900351"/>
                <a:gd name="connsiteY4" fmla="*/ 805456 h 1421669"/>
                <a:gd name="connsiteX0" fmla="*/ 1 w 7900352"/>
                <a:gd name="connsiteY0" fmla="*/ 805456 h 1421669"/>
                <a:gd name="connsiteX1" fmla="*/ 0 w 7900352"/>
                <a:gd name="connsiteY1" fmla="*/ 314550 h 1421669"/>
                <a:gd name="connsiteX2" fmla="*/ 7900352 w 7900352"/>
                <a:gd name="connsiteY2" fmla="*/ 761795 h 1421669"/>
                <a:gd name="connsiteX3" fmla="*/ 7893741 w 7900352"/>
                <a:gd name="connsiteY3" fmla="*/ 1421669 h 1421669"/>
                <a:gd name="connsiteX4" fmla="*/ 1 w 7900352"/>
                <a:gd name="connsiteY4" fmla="*/ 805456 h 1421669"/>
                <a:gd name="connsiteX0" fmla="*/ 1 w 7900352"/>
                <a:gd name="connsiteY0" fmla="*/ 728618 h 1344831"/>
                <a:gd name="connsiteX1" fmla="*/ 0 w 7900352"/>
                <a:gd name="connsiteY1" fmla="*/ 237712 h 1344831"/>
                <a:gd name="connsiteX2" fmla="*/ 7900352 w 7900352"/>
                <a:gd name="connsiteY2" fmla="*/ 684957 h 1344831"/>
                <a:gd name="connsiteX3" fmla="*/ 7893741 w 7900352"/>
                <a:gd name="connsiteY3" fmla="*/ 1344831 h 1344831"/>
                <a:gd name="connsiteX4" fmla="*/ 1 w 7900352"/>
                <a:gd name="connsiteY4" fmla="*/ 728618 h 1344831"/>
                <a:gd name="connsiteX0" fmla="*/ 1 w 7900352"/>
                <a:gd name="connsiteY0" fmla="*/ 666857 h 1283070"/>
                <a:gd name="connsiteX1" fmla="*/ 0 w 7900352"/>
                <a:gd name="connsiteY1" fmla="*/ 175951 h 1283070"/>
                <a:gd name="connsiteX2" fmla="*/ 7900352 w 7900352"/>
                <a:gd name="connsiteY2" fmla="*/ 623196 h 1283070"/>
                <a:gd name="connsiteX3" fmla="*/ 7893741 w 7900352"/>
                <a:gd name="connsiteY3" fmla="*/ 1283070 h 1283070"/>
                <a:gd name="connsiteX4" fmla="*/ 1 w 7900352"/>
                <a:gd name="connsiteY4" fmla="*/ 666857 h 1283070"/>
                <a:gd name="connsiteX0" fmla="*/ 1 w 7900352"/>
                <a:gd name="connsiteY0" fmla="*/ 729528 h 1345741"/>
                <a:gd name="connsiteX1" fmla="*/ 0 w 7900352"/>
                <a:gd name="connsiteY1" fmla="*/ 238622 h 1345741"/>
                <a:gd name="connsiteX2" fmla="*/ 7900352 w 7900352"/>
                <a:gd name="connsiteY2" fmla="*/ 685867 h 1345741"/>
                <a:gd name="connsiteX3" fmla="*/ 7893741 w 7900352"/>
                <a:gd name="connsiteY3" fmla="*/ 1345741 h 1345741"/>
                <a:gd name="connsiteX4" fmla="*/ 1 w 7900352"/>
                <a:gd name="connsiteY4" fmla="*/ 729528 h 1345741"/>
                <a:gd name="connsiteX0" fmla="*/ 1 w 7900352"/>
                <a:gd name="connsiteY0" fmla="*/ 728348 h 1344561"/>
                <a:gd name="connsiteX1" fmla="*/ 0 w 7900352"/>
                <a:gd name="connsiteY1" fmla="*/ 237442 h 1344561"/>
                <a:gd name="connsiteX2" fmla="*/ 7900352 w 7900352"/>
                <a:gd name="connsiteY2" fmla="*/ 684687 h 1344561"/>
                <a:gd name="connsiteX3" fmla="*/ 7893741 w 7900352"/>
                <a:gd name="connsiteY3" fmla="*/ 1344561 h 1344561"/>
                <a:gd name="connsiteX4" fmla="*/ 1 w 7900352"/>
                <a:gd name="connsiteY4" fmla="*/ 728348 h 1344561"/>
                <a:gd name="connsiteX0" fmla="*/ 1 w 7900352"/>
                <a:gd name="connsiteY0" fmla="*/ 728348 h 1344561"/>
                <a:gd name="connsiteX1" fmla="*/ 0 w 7900352"/>
                <a:gd name="connsiteY1" fmla="*/ 237442 h 1344561"/>
                <a:gd name="connsiteX2" fmla="*/ 7900352 w 7900352"/>
                <a:gd name="connsiteY2" fmla="*/ 684687 h 1344561"/>
                <a:gd name="connsiteX3" fmla="*/ 7893741 w 7900352"/>
                <a:gd name="connsiteY3" fmla="*/ 1344561 h 1344561"/>
                <a:gd name="connsiteX4" fmla="*/ 1 w 7900352"/>
                <a:gd name="connsiteY4" fmla="*/ 728348 h 1344561"/>
                <a:gd name="connsiteX0" fmla="*/ 1 w 7900352"/>
                <a:gd name="connsiteY0" fmla="*/ 728348 h 1345926"/>
                <a:gd name="connsiteX1" fmla="*/ 0 w 7900352"/>
                <a:gd name="connsiteY1" fmla="*/ 237442 h 1345926"/>
                <a:gd name="connsiteX2" fmla="*/ 7900352 w 7900352"/>
                <a:gd name="connsiteY2" fmla="*/ 684687 h 1345926"/>
                <a:gd name="connsiteX3" fmla="*/ 7893741 w 7900352"/>
                <a:gd name="connsiteY3" fmla="*/ 1344561 h 1345926"/>
                <a:gd name="connsiteX4" fmla="*/ 1 w 7900352"/>
                <a:gd name="connsiteY4" fmla="*/ 728348 h 1345926"/>
                <a:gd name="connsiteX0" fmla="*/ 1 w 7900352"/>
                <a:gd name="connsiteY0" fmla="*/ 728348 h 1345839"/>
                <a:gd name="connsiteX1" fmla="*/ 0 w 7900352"/>
                <a:gd name="connsiteY1" fmla="*/ 237442 h 1345839"/>
                <a:gd name="connsiteX2" fmla="*/ 7900352 w 7900352"/>
                <a:gd name="connsiteY2" fmla="*/ 684687 h 1345839"/>
                <a:gd name="connsiteX3" fmla="*/ 7893741 w 7900352"/>
                <a:gd name="connsiteY3" fmla="*/ 1344561 h 1345839"/>
                <a:gd name="connsiteX4" fmla="*/ 1 w 7900352"/>
                <a:gd name="connsiteY4" fmla="*/ 728348 h 1345839"/>
                <a:gd name="connsiteX0" fmla="*/ 1 w 7900352"/>
                <a:gd name="connsiteY0" fmla="*/ 728348 h 1353201"/>
                <a:gd name="connsiteX1" fmla="*/ 0 w 7900352"/>
                <a:gd name="connsiteY1" fmla="*/ 237442 h 1353201"/>
                <a:gd name="connsiteX2" fmla="*/ 7900352 w 7900352"/>
                <a:gd name="connsiteY2" fmla="*/ 684687 h 1353201"/>
                <a:gd name="connsiteX3" fmla="*/ 7893741 w 7900352"/>
                <a:gd name="connsiteY3" fmla="*/ 1344561 h 1353201"/>
                <a:gd name="connsiteX4" fmla="*/ 1 w 7900352"/>
                <a:gd name="connsiteY4" fmla="*/ 728348 h 1353201"/>
                <a:gd name="connsiteX0" fmla="*/ 1 w 7900352"/>
                <a:gd name="connsiteY0" fmla="*/ 768350 h 1393203"/>
                <a:gd name="connsiteX1" fmla="*/ 0 w 7900352"/>
                <a:gd name="connsiteY1" fmla="*/ 277444 h 1393203"/>
                <a:gd name="connsiteX2" fmla="*/ 7900352 w 7900352"/>
                <a:gd name="connsiteY2" fmla="*/ 724689 h 1393203"/>
                <a:gd name="connsiteX3" fmla="*/ 7893741 w 7900352"/>
                <a:gd name="connsiteY3" fmla="*/ 1384563 h 1393203"/>
                <a:gd name="connsiteX4" fmla="*/ 1 w 7900352"/>
                <a:gd name="connsiteY4" fmla="*/ 768350 h 1393203"/>
                <a:gd name="connsiteX0" fmla="*/ 1 w 7900352"/>
                <a:gd name="connsiteY0" fmla="*/ 780035 h 1404888"/>
                <a:gd name="connsiteX1" fmla="*/ 0 w 7900352"/>
                <a:gd name="connsiteY1" fmla="*/ 289129 h 1404888"/>
                <a:gd name="connsiteX2" fmla="*/ 7900352 w 7900352"/>
                <a:gd name="connsiteY2" fmla="*/ 736374 h 1404888"/>
                <a:gd name="connsiteX3" fmla="*/ 7893741 w 7900352"/>
                <a:gd name="connsiteY3" fmla="*/ 1396248 h 1404888"/>
                <a:gd name="connsiteX4" fmla="*/ 1 w 7900352"/>
                <a:gd name="connsiteY4" fmla="*/ 780035 h 1404888"/>
                <a:gd name="connsiteX0" fmla="*/ 1 w 7900352"/>
                <a:gd name="connsiteY0" fmla="*/ 818945 h 1405096"/>
                <a:gd name="connsiteX1" fmla="*/ 0 w 7900352"/>
                <a:gd name="connsiteY1" fmla="*/ 289129 h 1405096"/>
                <a:gd name="connsiteX2" fmla="*/ 7900352 w 7900352"/>
                <a:gd name="connsiteY2" fmla="*/ 736374 h 1405096"/>
                <a:gd name="connsiteX3" fmla="*/ 7893741 w 7900352"/>
                <a:gd name="connsiteY3" fmla="*/ 1396248 h 1405096"/>
                <a:gd name="connsiteX4" fmla="*/ 1 w 7900352"/>
                <a:gd name="connsiteY4" fmla="*/ 818945 h 1405096"/>
                <a:gd name="connsiteX0" fmla="*/ 1 w 7900352"/>
                <a:gd name="connsiteY0" fmla="*/ 848102 h 1434253"/>
                <a:gd name="connsiteX1" fmla="*/ 0 w 7900352"/>
                <a:gd name="connsiteY1" fmla="*/ 318286 h 1434253"/>
                <a:gd name="connsiteX2" fmla="*/ 7900352 w 7900352"/>
                <a:gd name="connsiteY2" fmla="*/ 765531 h 1434253"/>
                <a:gd name="connsiteX3" fmla="*/ 7893741 w 7900352"/>
                <a:gd name="connsiteY3" fmla="*/ 1425405 h 1434253"/>
                <a:gd name="connsiteX4" fmla="*/ 1 w 7900352"/>
                <a:gd name="connsiteY4" fmla="*/ 848102 h 1434253"/>
                <a:gd name="connsiteX0" fmla="*/ 1 w 7900352"/>
                <a:gd name="connsiteY0" fmla="*/ 835485 h 1421636"/>
                <a:gd name="connsiteX1" fmla="*/ 0 w 7900352"/>
                <a:gd name="connsiteY1" fmla="*/ 305669 h 1421636"/>
                <a:gd name="connsiteX2" fmla="*/ 7900352 w 7900352"/>
                <a:gd name="connsiteY2" fmla="*/ 752914 h 1421636"/>
                <a:gd name="connsiteX3" fmla="*/ 7893741 w 7900352"/>
                <a:gd name="connsiteY3" fmla="*/ 1412788 h 1421636"/>
                <a:gd name="connsiteX4" fmla="*/ 1 w 7900352"/>
                <a:gd name="connsiteY4" fmla="*/ 835485 h 1421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00352" h="1421636">
                  <a:moveTo>
                    <a:pt x="1" y="835485"/>
                  </a:moveTo>
                  <a:cubicBezTo>
                    <a:pt x="1" y="694547"/>
                    <a:pt x="0" y="446607"/>
                    <a:pt x="0" y="305669"/>
                  </a:cubicBezTo>
                  <a:cubicBezTo>
                    <a:pt x="5458327" y="-513867"/>
                    <a:pt x="4856384" y="551722"/>
                    <a:pt x="7900352" y="752914"/>
                  </a:cubicBezTo>
                  <a:cubicBezTo>
                    <a:pt x="7900250" y="904778"/>
                    <a:pt x="7893843" y="1260924"/>
                    <a:pt x="7893741" y="1412788"/>
                  </a:cubicBezTo>
                  <a:cubicBezTo>
                    <a:pt x="6155670" y="1551388"/>
                    <a:pt x="4610742" y="3464"/>
                    <a:pt x="1" y="835485"/>
                  </a:cubicBezTo>
                  <a:close/>
                </a:path>
              </a:pathLst>
            </a:custGeom>
            <a:gradFill rotWithShape="1">
              <a:gsLst>
                <a:gs pos="50800">
                  <a:srgbClr val="737090"/>
                </a:gs>
                <a:gs pos="100000">
                  <a:srgbClr val="642D91"/>
                </a:gs>
                <a:gs pos="0">
                  <a:srgbClr val="BEB432"/>
                </a:gs>
              </a:gsLst>
              <a:lin ang="0" scaled="0"/>
            </a:gra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77" name="Vrije vorm 76"/>
            <p:cNvSpPr/>
            <p:nvPr userDrawn="1"/>
          </p:nvSpPr>
          <p:spPr>
            <a:xfrm>
              <a:off x="-10634" y="4507439"/>
              <a:ext cx="11353083" cy="871639"/>
            </a:xfrm>
            <a:custGeom>
              <a:avLst/>
              <a:gdLst>
                <a:gd name="connsiteX0" fmla="*/ 0 w 7474689"/>
                <a:gd name="connsiteY0" fmla="*/ 510362 h 510362"/>
                <a:gd name="connsiteX1" fmla="*/ 0 w 7474689"/>
                <a:gd name="connsiteY1" fmla="*/ 0 h 510362"/>
                <a:gd name="connsiteX2" fmla="*/ 7474689 w 7474689"/>
                <a:gd name="connsiteY2" fmla="*/ 340242 h 510362"/>
                <a:gd name="connsiteX3" fmla="*/ 0 w 7474689"/>
                <a:gd name="connsiteY3" fmla="*/ 510362 h 510362"/>
                <a:gd name="connsiteX0" fmla="*/ 0 w 7474689"/>
                <a:gd name="connsiteY0" fmla="*/ 614856 h 614856"/>
                <a:gd name="connsiteX1" fmla="*/ 0 w 7474689"/>
                <a:gd name="connsiteY1" fmla="*/ 104494 h 614856"/>
                <a:gd name="connsiteX2" fmla="*/ 7474689 w 7474689"/>
                <a:gd name="connsiteY2" fmla="*/ 444736 h 614856"/>
                <a:gd name="connsiteX3" fmla="*/ 0 w 7474689"/>
                <a:gd name="connsiteY3" fmla="*/ 614856 h 614856"/>
                <a:gd name="connsiteX0" fmla="*/ 0 w 7474689"/>
                <a:gd name="connsiteY0" fmla="*/ 649475 h 649475"/>
                <a:gd name="connsiteX1" fmla="*/ 0 w 7474689"/>
                <a:gd name="connsiteY1" fmla="*/ 139113 h 649475"/>
                <a:gd name="connsiteX2" fmla="*/ 7474689 w 7474689"/>
                <a:gd name="connsiteY2" fmla="*/ 479355 h 649475"/>
                <a:gd name="connsiteX3" fmla="*/ 0 w 7474689"/>
                <a:gd name="connsiteY3" fmla="*/ 649475 h 649475"/>
                <a:gd name="connsiteX0" fmla="*/ 0 w 7474689"/>
                <a:gd name="connsiteY0" fmla="*/ 649475 h 649475"/>
                <a:gd name="connsiteX1" fmla="*/ 0 w 7474689"/>
                <a:gd name="connsiteY1" fmla="*/ 139113 h 649475"/>
                <a:gd name="connsiteX2" fmla="*/ 7474689 w 7474689"/>
                <a:gd name="connsiteY2" fmla="*/ 479355 h 649475"/>
                <a:gd name="connsiteX3" fmla="*/ 0 w 7474689"/>
                <a:gd name="connsiteY3" fmla="*/ 649475 h 649475"/>
                <a:gd name="connsiteX0" fmla="*/ 0 w 7474689"/>
                <a:gd name="connsiteY0" fmla="*/ 649475 h 649475"/>
                <a:gd name="connsiteX1" fmla="*/ 0 w 7474689"/>
                <a:gd name="connsiteY1" fmla="*/ 139113 h 649475"/>
                <a:gd name="connsiteX2" fmla="*/ 7474689 w 7474689"/>
                <a:gd name="connsiteY2" fmla="*/ 479355 h 649475"/>
                <a:gd name="connsiteX3" fmla="*/ 0 w 7474689"/>
                <a:gd name="connsiteY3" fmla="*/ 649475 h 649475"/>
                <a:gd name="connsiteX0" fmla="*/ 0 w 7474689"/>
                <a:gd name="connsiteY0" fmla="*/ 649475 h 649475"/>
                <a:gd name="connsiteX1" fmla="*/ 0 w 7474689"/>
                <a:gd name="connsiteY1" fmla="*/ 139113 h 649475"/>
                <a:gd name="connsiteX2" fmla="*/ 7474689 w 7474689"/>
                <a:gd name="connsiteY2" fmla="*/ 479355 h 649475"/>
                <a:gd name="connsiteX3" fmla="*/ 0 w 7474689"/>
                <a:gd name="connsiteY3" fmla="*/ 649475 h 649475"/>
                <a:gd name="connsiteX0" fmla="*/ 0 w 7474689"/>
                <a:gd name="connsiteY0" fmla="*/ 649475 h 649475"/>
                <a:gd name="connsiteX1" fmla="*/ 0 w 7474689"/>
                <a:gd name="connsiteY1" fmla="*/ 139113 h 649475"/>
                <a:gd name="connsiteX2" fmla="*/ 7474689 w 7474689"/>
                <a:gd name="connsiteY2" fmla="*/ 479355 h 649475"/>
                <a:gd name="connsiteX3" fmla="*/ 0 w 7474689"/>
                <a:gd name="connsiteY3" fmla="*/ 649475 h 649475"/>
                <a:gd name="connsiteX0" fmla="*/ 0 w 7474689"/>
                <a:gd name="connsiteY0" fmla="*/ 630212 h 630212"/>
                <a:gd name="connsiteX1" fmla="*/ 0 w 7474689"/>
                <a:gd name="connsiteY1" fmla="*/ 119850 h 630212"/>
                <a:gd name="connsiteX2" fmla="*/ 7474689 w 7474689"/>
                <a:gd name="connsiteY2" fmla="*/ 460092 h 630212"/>
                <a:gd name="connsiteX3" fmla="*/ 0 w 7474689"/>
                <a:gd name="connsiteY3" fmla="*/ 630212 h 630212"/>
                <a:gd name="connsiteX0" fmla="*/ 0 w 7474689"/>
                <a:gd name="connsiteY0" fmla="*/ 630212 h 630212"/>
                <a:gd name="connsiteX1" fmla="*/ 0 w 7474689"/>
                <a:gd name="connsiteY1" fmla="*/ 119850 h 630212"/>
                <a:gd name="connsiteX2" fmla="*/ 7474689 w 7474689"/>
                <a:gd name="connsiteY2" fmla="*/ 460092 h 630212"/>
                <a:gd name="connsiteX3" fmla="*/ 0 w 7474689"/>
                <a:gd name="connsiteY3" fmla="*/ 630212 h 630212"/>
                <a:gd name="connsiteX0" fmla="*/ 0 w 7894047"/>
                <a:gd name="connsiteY0" fmla="*/ 590178 h 779981"/>
                <a:gd name="connsiteX1" fmla="*/ 0 w 7894047"/>
                <a:gd name="connsiteY1" fmla="*/ 79816 h 779981"/>
                <a:gd name="connsiteX2" fmla="*/ 7894047 w 7894047"/>
                <a:gd name="connsiteY2" fmla="*/ 779981 h 779981"/>
                <a:gd name="connsiteX3" fmla="*/ 0 w 7894047"/>
                <a:gd name="connsiteY3" fmla="*/ 590178 h 779981"/>
                <a:gd name="connsiteX0" fmla="*/ 0 w 7894047"/>
                <a:gd name="connsiteY0" fmla="*/ 690329 h 880132"/>
                <a:gd name="connsiteX1" fmla="*/ 0 w 7894047"/>
                <a:gd name="connsiteY1" fmla="*/ 179967 h 880132"/>
                <a:gd name="connsiteX2" fmla="*/ 7894047 w 7894047"/>
                <a:gd name="connsiteY2" fmla="*/ 880132 h 880132"/>
                <a:gd name="connsiteX3" fmla="*/ 0 w 7894047"/>
                <a:gd name="connsiteY3" fmla="*/ 690329 h 880132"/>
                <a:gd name="connsiteX0" fmla="*/ 0 w 7894047"/>
                <a:gd name="connsiteY0" fmla="*/ 719512 h 880132"/>
                <a:gd name="connsiteX1" fmla="*/ 0 w 7894047"/>
                <a:gd name="connsiteY1" fmla="*/ 179967 h 880132"/>
                <a:gd name="connsiteX2" fmla="*/ 7894047 w 7894047"/>
                <a:gd name="connsiteY2" fmla="*/ 880132 h 880132"/>
                <a:gd name="connsiteX3" fmla="*/ 0 w 7894047"/>
                <a:gd name="connsiteY3" fmla="*/ 719512 h 880132"/>
                <a:gd name="connsiteX0" fmla="*/ 0 w 7894047"/>
                <a:gd name="connsiteY0" fmla="*/ 719512 h 880132"/>
                <a:gd name="connsiteX1" fmla="*/ 0 w 7894047"/>
                <a:gd name="connsiteY1" fmla="*/ 179967 h 880132"/>
                <a:gd name="connsiteX2" fmla="*/ 7894047 w 7894047"/>
                <a:gd name="connsiteY2" fmla="*/ 880132 h 880132"/>
                <a:gd name="connsiteX3" fmla="*/ 0 w 7894047"/>
                <a:gd name="connsiteY3" fmla="*/ 719512 h 880132"/>
                <a:gd name="connsiteX0" fmla="*/ 0 w 7894047"/>
                <a:gd name="connsiteY0" fmla="*/ 719512 h 880132"/>
                <a:gd name="connsiteX1" fmla="*/ 0 w 7894047"/>
                <a:gd name="connsiteY1" fmla="*/ 179967 h 880132"/>
                <a:gd name="connsiteX2" fmla="*/ 7894047 w 7894047"/>
                <a:gd name="connsiteY2" fmla="*/ 880132 h 880132"/>
                <a:gd name="connsiteX3" fmla="*/ 0 w 7894047"/>
                <a:gd name="connsiteY3" fmla="*/ 719512 h 880132"/>
                <a:gd name="connsiteX0" fmla="*/ 0 w 7894047"/>
                <a:gd name="connsiteY0" fmla="*/ 719512 h 880132"/>
                <a:gd name="connsiteX1" fmla="*/ 0 w 7894047"/>
                <a:gd name="connsiteY1" fmla="*/ 179967 h 880132"/>
                <a:gd name="connsiteX2" fmla="*/ 7894047 w 7894047"/>
                <a:gd name="connsiteY2" fmla="*/ 880132 h 880132"/>
                <a:gd name="connsiteX3" fmla="*/ 0 w 7894047"/>
                <a:gd name="connsiteY3" fmla="*/ 719512 h 880132"/>
                <a:gd name="connsiteX0" fmla="*/ 0 w 7894047"/>
                <a:gd name="connsiteY0" fmla="*/ 719512 h 880132"/>
                <a:gd name="connsiteX1" fmla="*/ 0 w 7894047"/>
                <a:gd name="connsiteY1" fmla="*/ 179967 h 880132"/>
                <a:gd name="connsiteX2" fmla="*/ 7894047 w 7894047"/>
                <a:gd name="connsiteY2" fmla="*/ 880132 h 880132"/>
                <a:gd name="connsiteX3" fmla="*/ 0 w 7894047"/>
                <a:gd name="connsiteY3" fmla="*/ 719512 h 880132"/>
                <a:gd name="connsiteX0" fmla="*/ 0 w 7894047"/>
                <a:gd name="connsiteY0" fmla="*/ 728156 h 888776"/>
                <a:gd name="connsiteX1" fmla="*/ 0 w 7894047"/>
                <a:gd name="connsiteY1" fmla="*/ 188611 h 888776"/>
                <a:gd name="connsiteX2" fmla="*/ 7894047 w 7894047"/>
                <a:gd name="connsiteY2" fmla="*/ 888776 h 888776"/>
                <a:gd name="connsiteX3" fmla="*/ 0 w 7894047"/>
                <a:gd name="connsiteY3" fmla="*/ 728156 h 888776"/>
                <a:gd name="connsiteX0" fmla="*/ 0 w 7894047"/>
                <a:gd name="connsiteY0" fmla="*/ 677521 h 838141"/>
                <a:gd name="connsiteX1" fmla="*/ 0 w 7894047"/>
                <a:gd name="connsiteY1" fmla="*/ 137976 h 838141"/>
                <a:gd name="connsiteX2" fmla="*/ 7894047 w 7894047"/>
                <a:gd name="connsiteY2" fmla="*/ 838141 h 838141"/>
                <a:gd name="connsiteX3" fmla="*/ 0 w 7894047"/>
                <a:gd name="connsiteY3" fmla="*/ 677521 h 838141"/>
                <a:gd name="connsiteX0" fmla="*/ 0 w 7894047"/>
                <a:gd name="connsiteY0" fmla="*/ 612662 h 773282"/>
                <a:gd name="connsiteX1" fmla="*/ 0 w 7894047"/>
                <a:gd name="connsiteY1" fmla="*/ 73117 h 773282"/>
                <a:gd name="connsiteX2" fmla="*/ 7894047 w 7894047"/>
                <a:gd name="connsiteY2" fmla="*/ 773282 h 773282"/>
                <a:gd name="connsiteX3" fmla="*/ 0 w 7894047"/>
                <a:gd name="connsiteY3" fmla="*/ 612662 h 773282"/>
                <a:gd name="connsiteX0" fmla="*/ 0 w 7894047"/>
                <a:gd name="connsiteY0" fmla="*/ 734442 h 895062"/>
                <a:gd name="connsiteX1" fmla="*/ 0 w 7894047"/>
                <a:gd name="connsiteY1" fmla="*/ 194897 h 895062"/>
                <a:gd name="connsiteX2" fmla="*/ 7894047 w 7894047"/>
                <a:gd name="connsiteY2" fmla="*/ 895062 h 895062"/>
                <a:gd name="connsiteX3" fmla="*/ 0 w 7894047"/>
                <a:gd name="connsiteY3" fmla="*/ 734442 h 895062"/>
                <a:gd name="connsiteX0" fmla="*/ 13528 w 7907575"/>
                <a:gd name="connsiteY0" fmla="*/ 579587 h 740207"/>
                <a:gd name="connsiteX1" fmla="*/ 0 w 7907575"/>
                <a:gd name="connsiteY1" fmla="*/ 215140 h 740207"/>
                <a:gd name="connsiteX2" fmla="*/ 7907575 w 7907575"/>
                <a:gd name="connsiteY2" fmla="*/ 740207 h 740207"/>
                <a:gd name="connsiteX3" fmla="*/ 13528 w 7907575"/>
                <a:gd name="connsiteY3" fmla="*/ 579587 h 740207"/>
                <a:gd name="connsiteX0" fmla="*/ 0 w 7894047"/>
                <a:gd name="connsiteY0" fmla="*/ 470544 h 631164"/>
                <a:gd name="connsiteX1" fmla="*/ 135276 w 7894047"/>
                <a:gd name="connsiteY1" fmla="*/ 232557 h 631164"/>
                <a:gd name="connsiteX2" fmla="*/ 7894047 w 7894047"/>
                <a:gd name="connsiteY2" fmla="*/ 631164 h 631164"/>
                <a:gd name="connsiteX3" fmla="*/ 0 w 7894047"/>
                <a:gd name="connsiteY3" fmla="*/ 470544 h 631164"/>
                <a:gd name="connsiteX0" fmla="*/ 1 w 7894048"/>
                <a:gd name="connsiteY0" fmla="*/ 630757 h 791377"/>
                <a:gd name="connsiteX1" fmla="*/ 0 w 7894048"/>
                <a:gd name="connsiteY1" fmla="*/ 207944 h 791377"/>
                <a:gd name="connsiteX2" fmla="*/ 7894048 w 7894048"/>
                <a:gd name="connsiteY2" fmla="*/ 791377 h 791377"/>
                <a:gd name="connsiteX3" fmla="*/ 1 w 7894048"/>
                <a:gd name="connsiteY3" fmla="*/ 630757 h 791377"/>
                <a:gd name="connsiteX0" fmla="*/ 1 w 7894048"/>
                <a:gd name="connsiteY0" fmla="*/ 685679 h 846299"/>
                <a:gd name="connsiteX1" fmla="*/ 0 w 7894048"/>
                <a:gd name="connsiteY1" fmla="*/ 262866 h 846299"/>
                <a:gd name="connsiteX2" fmla="*/ 7894048 w 7894048"/>
                <a:gd name="connsiteY2" fmla="*/ 846299 h 846299"/>
                <a:gd name="connsiteX3" fmla="*/ 1 w 7894048"/>
                <a:gd name="connsiteY3" fmla="*/ 685679 h 846299"/>
                <a:gd name="connsiteX0" fmla="*/ 1 w 7894048"/>
                <a:gd name="connsiteY0" fmla="*/ 737743 h 898363"/>
                <a:gd name="connsiteX1" fmla="*/ 0 w 7894048"/>
                <a:gd name="connsiteY1" fmla="*/ 314930 h 898363"/>
                <a:gd name="connsiteX2" fmla="*/ 7894048 w 7894048"/>
                <a:gd name="connsiteY2" fmla="*/ 898363 h 898363"/>
                <a:gd name="connsiteX3" fmla="*/ 1 w 7894048"/>
                <a:gd name="connsiteY3" fmla="*/ 737743 h 898363"/>
                <a:gd name="connsiteX0" fmla="*/ 1 w 7894048"/>
                <a:gd name="connsiteY0" fmla="*/ 815172 h 975792"/>
                <a:gd name="connsiteX1" fmla="*/ 0 w 7894048"/>
                <a:gd name="connsiteY1" fmla="*/ 392359 h 975792"/>
                <a:gd name="connsiteX2" fmla="*/ 7894048 w 7894048"/>
                <a:gd name="connsiteY2" fmla="*/ 975792 h 975792"/>
                <a:gd name="connsiteX3" fmla="*/ 1 w 7894048"/>
                <a:gd name="connsiteY3" fmla="*/ 815172 h 975792"/>
                <a:gd name="connsiteX0" fmla="*/ 1 w 7894048"/>
                <a:gd name="connsiteY0" fmla="*/ 791107 h 951727"/>
                <a:gd name="connsiteX1" fmla="*/ 0 w 7894048"/>
                <a:gd name="connsiteY1" fmla="*/ 368294 h 951727"/>
                <a:gd name="connsiteX2" fmla="*/ 7894048 w 7894048"/>
                <a:gd name="connsiteY2" fmla="*/ 951727 h 951727"/>
                <a:gd name="connsiteX3" fmla="*/ 1 w 7894048"/>
                <a:gd name="connsiteY3" fmla="*/ 791107 h 951727"/>
                <a:gd name="connsiteX0" fmla="*/ 1 w 7894048"/>
                <a:gd name="connsiteY0" fmla="*/ 736232 h 896852"/>
                <a:gd name="connsiteX1" fmla="*/ 0 w 7894048"/>
                <a:gd name="connsiteY1" fmla="*/ 313419 h 896852"/>
                <a:gd name="connsiteX2" fmla="*/ 7894048 w 7894048"/>
                <a:gd name="connsiteY2" fmla="*/ 896852 h 896852"/>
                <a:gd name="connsiteX3" fmla="*/ 1 w 7894048"/>
                <a:gd name="connsiteY3" fmla="*/ 736232 h 896852"/>
                <a:gd name="connsiteX0" fmla="*/ 1 w 7894048"/>
                <a:gd name="connsiteY0" fmla="*/ 711019 h 871639"/>
                <a:gd name="connsiteX1" fmla="*/ 0 w 7894048"/>
                <a:gd name="connsiteY1" fmla="*/ 288206 h 871639"/>
                <a:gd name="connsiteX2" fmla="*/ 7894048 w 7894048"/>
                <a:gd name="connsiteY2" fmla="*/ 871639 h 871639"/>
                <a:gd name="connsiteX3" fmla="*/ 1 w 7894048"/>
                <a:gd name="connsiteY3" fmla="*/ 711019 h 871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94048" h="871639">
                  <a:moveTo>
                    <a:pt x="1" y="711019"/>
                  </a:moveTo>
                  <a:cubicBezTo>
                    <a:pt x="1" y="570081"/>
                    <a:pt x="0" y="429144"/>
                    <a:pt x="0" y="288206"/>
                  </a:cubicBezTo>
                  <a:cubicBezTo>
                    <a:pt x="4651359" y="-482691"/>
                    <a:pt x="5285087" y="495350"/>
                    <a:pt x="7894048" y="871639"/>
                  </a:cubicBezTo>
                  <a:cubicBezTo>
                    <a:pt x="6115534" y="792611"/>
                    <a:pt x="3886381" y="40338"/>
                    <a:pt x="1" y="711019"/>
                  </a:cubicBezTo>
                  <a:close/>
                </a:path>
              </a:pathLst>
            </a:custGeom>
            <a:gradFill rotWithShape="1">
              <a:gsLst>
                <a:gs pos="50800">
                  <a:srgbClr val="67496D"/>
                </a:gs>
                <a:gs pos="100000">
                  <a:srgbClr val="591755"/>
                </a:gs>
                <a:gs pos="0">
                  <a:srgbClr val="BEB432"/>
                </a:gs>
              </a:gsLst>
              <a:lin ang="0" scaled="0"/>
            </a:gra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endParaRPr>
            </a:p>
          </p:txBody>
        </p:sp>
      </p:grpSp>
      <p:sp>
        <p:nvSpPr>
          <p:cNvPr id="17" name="Rechthoek 16" hidden="1"/>
          <p:cNvSpPr/>
          <p:nvPr userDrawn="1"/>
        </p:nvSpPr>
        <p:spPr>
          <a:xfrm>
            <a:off x="-10633" y="1222744"/>
            <a:ext cx="12180408" cy="563525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02832" y="1222744"/>
            <a:ext cx="11468331" cy="1348115"/>
          </a:xfrm>
        </p:spPr>
        <p:txBody>
          <a:bodyPr lIns="0" rIns="0" anchor="ctr" anchorCtr="0">
            <a:normAutofit/>
          </a:bodyPr>
          <a:lstStyle>
            <a:lvl1pPr marL="0" indent="0">
              <a:defRPr sz="4800"/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3" name="Subtitel 2"/>
          <p:cNvSpPr>
            <a:spLocks noGrp="1"/>
          </p:cNvSpPr>
          <p:nvPr>
            <p:ph type="subTitle" idx="1"/>
          </p:nvPr>
        </p:nvSpPr>
        <p:spPr>
          <a:xfrm>
            <a:off x="302825" y="2589513"/>
            <a:ext cx="11468331" cy="778982"/>
          </a:xfrm>
        </p:spPr>
        <p:txBody>
          <a:bodyPr/>
          <a:lstStyle>
            <a:lvl1pPr marL="0" indent="0" algn="l">
              <a:buNone/>
              <a:defRPr b="1" i="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nl-NL" dirty="0"/>
          </a:p>
        </p:txBody>
      </p:sp>
      <p:grpSp>
        <p:nvGrpSpPr>
          <p:cNvPr id="4" name="Group 6"/>
          <p:cNvGrpSpPr>
            <a:grpSpLocks noChangeAspect="1"/>
          </p:cNvGrpSpPr>
          <p:nvPr userDrawn="1"/>
        </p:nvGrpSpPr>
        <p:grpSpPr bwMode="auto">
          <a:xfrm>
            <a:off x="442274" y="193781"/>
            <a:ext cx="2977953" cy="569988"/>
            <a:chOff x="1626" y="-294"/>
            <a:chExt cx="5141" cy="984"/>
          </a:xfrm>
        </p:grpSpPr>
        <p:sp>
          <p:nvSpPr>
            <p:cNvPr id="5" name="Freeform 8"/>
            <p:cNvSpPr>
              <a:spLocks/>
            </p:cNvSpPr>
            <p:nvPr/>
          </p:nvSpPr>
          <p:spPr bwMode="auto">
            <a:xfrm>
              <a:off x="6042" y="-37"/>
              <a:ext cx="725" cy="727"/>
            </a:xfrm>
            <a:custGeom>
              <a:avLst/>
              <a:gdLst>
                <a:gd name="T0" fmla="*/ 362 w 725"/>
                <a:gd name="T1" fmla="*/ 0 h 727"/>
                <a:gd name="T2" fmla="*/ 421 w 725"/>
                <a:gd name="T3" fmla="*/ 5 h 727"/>
                <a:gd name="T4" fmla="*/ 477 w 725"/>
                <a:gd name="T5" fmla="*/ 19 h 727"/>
                <a:gd name="T6" fmla="*/ 529 w 725"/>
                <a:gd name="T7" fmla="*/ 41 h 727"/>
                <a:gd name="T8" fmla="*/ 577 w 725"/>
                <a:gd name="T9" fmla="*/ 70 h 727"/>
                <a:gd name="T10" fmla="*/ 619 w 725"/>
                <a:gd name="T11" fmla="*/ 106 h 727"/>
                <a:gd name="T12" fmla="*/ 655 w 725"/>
                <a:gd name="T13" fmla="*/ 148 h 727"/>
                <a:gd name="T14" fmla="*/ 685 w 725"/>
                <a:gd name="T15" fmla="*/ 197 h 727"/>
                <a:gd name="T16" fmla="*/ 707 w 725"/>
                <a:gd name="T17" fmla="*/ 248 h 727"/>
                <a:gd name="T18" fmla="*/ 721 w 725"/>
                <a:gd name="T19" fmla="*/ 304 h 727"/>
                <a:gd name="T20" fmla="*/ 725 w 725"/>
                <a:gd name="T21" fmla="*/ 364 h 727"/>
                <a:gd name="T22" fmla="*/ 721 w 725"/>
                <a:gd name="T23" fmla="*/ 423 h 727"/>
                <a:gd name="T24" fmla="*/ 707 w 725"/>
                <a:gd name="T25" fmla="*/ 477 h 727"/>
                <a:gd name="T26" fmla="*/ 685 w 725"/>
                <a:gd name="T27" fmla="*/ 531 h 727"/>
                <a:gd name="T28" fmla="*/ 655 w 725"/>
                <a:gd name="T29" fmla="*/ 577 h 727"/>
                <a:gd name="T30" fmla="*/ 619 w 725"/>
                <a:gd name="T31" fmla="*/ 619 h 727"/>
                <a:gd name="T32" fmla="*/ 577 w 725"/>
                <a:gd name="T33" fmla="*/ 657 h 727"/>
                <a:gd name="T34" fmla="*/ 529 w 725"/>
                <a:gd name="T35" fmla="*/ 686 h 727"/>
                <a:gd name="T36" fmla="*/ 477 w 725"/>
                <a:gd name="T37" fmla="*/ 708 h 727"/>
                <a:gd name="T38" fmla="*/ 421 w 725"/>
                <a:gd name="T39" fmla="*/ 722 h 727"/>
                <a:gd name="T40" fmla="*/ 362 w 725"/>
                <a:gd name="T41" fmla="*/ 727 h 727"/>
                <a:gd name="T42" fmla="*/ 303 w 725"/>
                <a:gd name="T43" fmla="*/ 722 h 727"/>
                <a:gd name="T44" fmla="*/ 248 w 725"/>
                <a:gd name="T45" fmla="*/ 708 h 727"/>
                <a:gd name="T46" fmla="*/ 195 w 725"/>
                <a:gd name="T47" fmla="*/ 686 h 727"/>
                <a:gd name="T48" fmla="*/ 148 w 725"/>
                <a:gd name="T49" fmla="*/ 657 h 727"/>
                <a:gd name="T50" fmla="*/ 106 w 725"/>
                <a:gd name="T51" fmla="*/ 619 h 727"/>
                <a:gd name="T52" fmla="*/ 69 w 725"/>
                <a:gd name="T53" fmla="*/ 577 h 727"/>
                <a:gd name="T54" fmla="*/ 39 w 725"/>
                <a:gd name="T55" fmla="*/ 531 h 727"/>
                <a:gd name="T56" fmla="*/ 17 w 725"/>
                <a:gd name="T57" fmla="*/ 477 h 727"/>
                <a:gd name="T58" fmla="*/ 5 w 725"/>
                <a:gd name="T59" fmla="*/ 423 h 727"/>
                <a:gd name="T60" fmla="*/ 0 w 725"/>
                <a:gd name="T61" fmla="*/ 364 h 727"/>
                <a:gd name="T62" fmla="*/ 5 w 725"/>
                <a:gd name="T63" fmla="*/ 304 h 727"/>
                <a:gd name="T64" fmla="*/ 17 w 725"/>
                <a:gd name="T65" fmla="*/ 248 h 727"/>
                <a:gd name="T66" fmla="*/ 39 w 725"/>
                <a:gd name="T67" fmla="*/ 197 h 727"/>
                <a:gd name="T68" fmla="*/ 69 w 725"/>
                <a:gd name="T69" fmla="*/ 148 h 727"/>
                <a:gd name="T70" fmla="*/ 106 w 725"/>
                <a:gd name="T71" fmla="*/ 106 h 727"/>
                <a:gd name="T72" fmla="*/ 148 w 725"/>
                <a:gd name="T73" fmla="*/ 70 h 727"/>
                <a:gd name="T74" fmla="*/ 195 w 725"/>
                <a:gd name="T75" fmla="*/ 41 h 727"/>
                <a:gd name="T76" fmla="*/ 248 w 725"/>
                <a:gd name="T77" fmla="*/ 19 h 727"/>
                <a:gd name="T78" fmla="*/ 303 w 725"/>
                <a:gd name="T79" fmla="*/ 5 h 727"/>
                <a:gd name="T80" fmla="*/ 362 w 725"/>
                <a:gd name="T81" fmla="*/ 0 h 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725" h="727">
                  <a:moveTo>
                    <a:pt x="362" y="0"/>
                  </a:moveTo>
                  <a:lnTo>
                    <a:pt x="421" y="5"/>
                  </a:lnTo>
                  <a:lnTo>
                    <a:pt x="477" y="19"/>
                  </a:lnTo>
                  <a:lnTo>
                    <a:pt x="529" y="41"/>
                  </a:lnTo>
                  <a:lnTo>
                    <a:pt x="577" y="70"/>
                  </a:lnTo>
                  <a:lnTo>
                    <a:pt x="619" y="106"/>
                  </a:lnTo>
                  <a:lnTo>
                    <a:pt x="655" y="148"/>
                  </a:lnTo>
                  <a:lnTo>
                    <a:pt x="685" y="197"/>
                  </a:lnTo>
                  <a:lnTo>
                    <a:pt x="707" y="248"/>
                  </a:lnTo>
                  <a:lnTo>
                    <a:pt x="721" y="304"/>
                  </a:lnTo>
                  <a:lnTo>
                    <a:pt x="725" y="364"/>
                  </a:lnTo>
                  <a:lnTo>
                    <a:pt x="721" y="423"/>
                  </a:lnTo>
                  <a:lnTo>
                    <a:pt x="707" y="477"/>
                  </a:lnTo>
                  <a:lnTo>
                    <a:pt x="685" y="531"/>
                  </a:lnTo>
                  <a:lnTo>
                    <a:pt x="655" y="577"/>
                  </a:lnTo>
                  <a:lnTo>
                    <a:pt x="619" y="619"/>
                  </a:lnTo>
                  <a:lnTo>
                    <a:pt x="577" y="657"/>
                  </a:lnTo>
                  <a:lnTo>
                    <a:pt x="529" y="686"/>
                  </a:lnTo>
                  <a:lnTo>
                    <a:pt x="477" y="708"/>
                  </a:lnTo>
                  <a:lnTo>
                    <a:pt x="421" y="722"/>
                  </a:lnTo>
                  <a:lnTo>
                    <a:pt x="362" y="727"/>
                  </a:lnTo>
                  <a:lnTo>
                    <a:pt x="303" y="722"/>
                  </a:lnTo>
                  <a:lnTo>
                    <a:pt x="248" y="708"/>
                  </a:lnTo>
                  <a:lnTo>
                    <a:pt x="195" y="686"/>
                  </a:lnTo>
                  <a:lnTo>
                    <a:pt x="148" y="657"/>
                  </a:lnTo>
                  <a:lnTo>
                    <a:pt x="106" y="619"/>
                  </a:lnTo>
                  <a:lnTo>
                    <a:pt x="69" y="577"/>
                  </a:lnTo>
                  <a:lnTo>
                    <a:pt x="39" y="531"/>
                  </a:lnTo>
                  <a:lnTo>
                    <a:pt x="17" y="477"/>
                  </a:lnTo>
                  <a:lnTo>
                    <a:pt x="5" y="423"/>
                  </a:lnTo>
                  <a:lnTo>
                    <a:pt x="0" y="364"/>
                  </a:lnTo>
                  <a:lnTo>
                    <a:pt x="5" y="304"/>
                  </a:lnTo>
                  <a:lnTo>
                    <a:pt x="17" y="248"/>
                  </a:lnTo>
                  <a:lnTo>
                    <a:pt x="39" y="197"/>
                  </a:lnTo>
                  <a:lnTo>
                    <a:pt x="69" y="148"/>
                  </a:lnTo>
                  <a:lnTo>
                    <a:pt x="106" y="106"/>
                  </a:lnTo>
                  <a:lnTo>
                    <a:pt x="148" y="70"/>
                  </a:lnTo>
                  <a:lnTo>
                    <a:pt x="195" y="41"/>
                  </a:lnTo>
                  <a:lnTo>
                    <a:pt x="248" y="19"/>
                  </a:lnTo>
                  <a:lnTo>
                    <a:pt x="303" y="5"/>
                  </a:lnTo>
                  <a:lnTo>
                    <a:pt x="362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  <p:sp>
          <p:nvSpPr>
            <p:cNvPr id="6" name="Freeform 9"/>
            <p:cNvSpPr>
              <a:spLocks/>
            </p:cNvSpPr>
            <p:nvPr/>
          </p:nvSpPr>
          <p:spPr bwMode="auto">
            <a:xfrm>
              <a:off x="5506" y="-21"/>
              <a:ext cx="349" cy="700"/>
            </a:xfrm>
            <a:custGeom>
              <a:avLst/>
              <a:gdLst>
                <a:gd name="T0" fmla="*/ 229 w 349"/>
                <a:gd name="T1" fmla="*/ 0 h 700"/>
                <a:gd name="T2" fmla="*/ 349 w 349"/>
                <a:gd name="T3" fmla="*/ 0 h 700"/>
                <a:gd name="T4" fmla="*/ 349 w 349"/>
                <a:gd name="T5" fmla="*/ 700 h 700"/>
                <a:gd name="T6" fmla="*/ 175 w 349"/>
                <a:gd name="T7" fmla="*/ 700 h 700"/>
                <a:gd name="T8" fmla="*/ 175 w 349"/>
                <a:gd name="T9" fmla="*/ 178 h 700"/>
                <a:gd name="T10" fmla="*/ 36 w 349"/>
                <a:gd name="T11" fmla="*/ 212 h 700"/>
                <a:gd name="T12" fmla="*/ 0 w 349"/>
                <a:gd name="T13" fmla="*/ 69 h 700"/>
                <a:gd name="T14" fmla="*/ 229 w 349"/>
                <a:gd name="T15" fmla="*/ 0 h 7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9" h="700">
                  <a:moveTo>
                    <a:pt x="229" y="0"/>
                  </a:moveTo>
                  <a:lnTo>
                    <a:pt x="349" y="0"/>
                  </a:lnTo>
                  <a:lnTo>
                    <a:pt x="349" y="700"/>
                  </a:lnTo>
                  <a:lnTo>
                    <a:pt x="175" y="700"/>
                  </a:lnTo>
                  <a:lnTo>
                    <a:pt x="175" y="178"/>
                  </a:lnTo>
                  <a:lnTo>
                    <a:pt x="36" y="212"/>
                  </a:lnTo>
                  <a:lnTo>
                    <a:pt x="0" y="69"/>
                  </a:lnTo>
                  <a:lnTo>
                    <a:pt x="229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  <p:sp>
          <p:nvSpPr>
            <p:cNvPr id="7" name="Freeform 10"/>
            <p:cNvSpPr>
              <a:spLocks/>
            </p:cNvSpPr>
            <p:nvPr/>
          </p:nvSpPr>
          <p:spPr bwMode="auto">
            <a:xfrm>
              <a:off x="2621" y="168"/>
              <a:ext cx="412" cy="413"/>
            </a:xfrm>
            <a:custGeom>
              <a:avLst/>
              <a:gdLst>
                <a:gd name="T0" fmla="*/ 206 w 412"/>
                <a:gd name="T1" fmla="*/ 0 h 413"/>
                <a:gd name="T2" fmla="*/ 248 w 412"/>
                <a:gd name="T3" fmla="*/ 4 h 413"/>
                <a:gd name="T4" fmla="*/ 287 w 412"/>
                <a:gd name="T5" fmla="*/ 17 h 413"/>
                <a:gd name="T6" fmla="*/ 321 w 412"/>
                <a:gd name="T7" fmla="*/ 35 h 413"/>
                <a:gd name="T8" fmla="*/ 353 w 412"/>
                <a:gd name="T9" fmla="*/ 60 h 413"/>
                <a:gd name="T10" fmla="*/ 378 w 412"/>
                <a:gd name="T11" fmla="*/ 92 h 413"/>
                <a:gd name="T12" fmla="*/ 396 w 412"/>
                <a:gd name="T13" fmla="*/ 126 h 413"/>
                <a:gd name="T14" fmla="*/ 409 w 412"/>
                <a:gd name="T15" fmla="*/ 165 h 413"/>
                <a:gd name="T16" fmla="*/ 412 w 412"/>
                <a:gd name="T17" fmla="*/ 207 h 413"/>
                <a:gd name="T18" fmla="*/ 409 w 412"/>
                <a:gd name="T19" fmla="*/ 248 h 413"/>
                <a:gd name="T20" fmla="*/ 396 w 412"/>
                <a:gd name="T21" fmla="*/ 287 h 413"/>
                <a:gd name="T22" fmla="*/ 378 w 412"/>
                <a:gd name="T23" fmla="*/ 322 h 413"/>
                <a:gd name="T24" fmla="*/ 353 w 412"/>
                <a:gd name="T25" fmla="*/ 352 h 413"/>
                <a:gd name="T26" fmla="*/ 321 w 412"/>
                <a:gd name="T27" fmla="*/ 377 h 413"/>
                <a:gd name="T28" fmla="*/ 287 w 412"/>
                <a:gd name="T29" fmla="*/ 396 h 413"/>
                <a:gd name="T30" fmla="*/ 248 w 412"/>
                <a:gd name="T31" fmla="*/ 408 h 413"/>
                <a:gd name="T32" fmla="*/ 206 w 412"/>
                <a:gd name="T33" fmla="*/ 413 h 413"/>
                <a:gd name="T34" fmla="*/ 164 w 412"/>
                <a:gd name="T35" fmla="*/ 408 h 413"/>
                <a:gd name="T36" fmla="*/ 127 w 412"/>
                <a:gd name="T37" fmla="*/ 396 h 413"/>
                <a:gd name="T38" fmla="*/ 91 w 412"/>
                <a:gd name="T39" fmla="*/ 377 h 413"/>
                <a:gd name="T40" fmla="*/ 61 w 412"/>
                <a:gd name="T41" fmla="*/ 352 h 413"/>
                <a:gd name="T42" fmla="*/ 36 w 412"/>
                <a:gd name="T43" fmla="*/ 322 h 413"/>
                <a:gd name="T44" fmla="*/ 16 w 412"/>
                <a:gd name="T45" fmla="*/ 287 h 413"/>
                <a:gd name="T46" fmla="*/ 5 w 412"/>
                <a:gd name="T47" fmla="*/ 248 h 413"/>
                <a:gd name="T48" fmla="*/ 0 w 412"/>
                <a:gd name="T49" fmla="*/ 207 h 413"/>
                <a:gd name="T50" fmla="*/ 5 w 412"/>
                <a:gd name="T51" fmla="*/ 165 h 413"/>
                <a:gd name="T52" fmla="*/ 16 w 412"/>
                <a:gd name="T53" fmla="*/ 126 h 413"/>
                <a:gd name="T54" fmla="*/ 36 w 412"/>
                <a:gd name="T55" fmla="*/ 92 h 413"/>
                <a:gd name="T56" fmla="*/ 61 w 412"/>
                <a:gd name="T57" fmla="*/ 60 h 413"/>
                <a:gd name="T58" fmla="*/ 91 w 412"/>
                <a:gd name="T59" fmla="*/ 35 h 413"/>
                <a:gd name="T60" fmla="*/ 127 w 412"/>
                <a:gd name="T61" fmla="*/ 17 h 413"/>
                <a:gd name="T62" fmla="*/ 164 w 412"/>
                <a:gd name="T63" fmla="*/ 4 h 413"/>
                <a:gd name="T64" fmla="*/ 206 w 412"/>
                <a:gd name="T65" fmla="*/ 0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12" h="413">
                  <a:moveTo>
                    <a:pt x="206" y="0"/>
                  </a:moveTo>
                  <a:lnTo>
                    <a:pt x="248" y="4"/>
                  </a:lnTo>
                  <a:lnTo>
                    <a:pt x="287" y="17"/>
                  </a:lnTo>
                  <a:lnTo>
                    <a:pt x="321" y="35"/>
                  </a:lnTo>
                  <a:lnTo>
                    <a:pt x="353" y="60"/>
                  </a:lnTo>
                  <a:lnTo>
                    <a:pt x="378" y="92"/>
                  </a:lnTo>
                  <a:lnTo>
                    <a:pt x="396" y="126"/>
                  </a:lnTo>
                  <a:lnTo>
                    <a:pt x="409" y="165"/>
                  </a:lnTo>
                  <a:lnTo>
                    <a:pt x="412" y="207"/>
                  </a:lnTo>
                  <a:lnTo>
                    <a:pt x="409" y="248"/>
                  </a:lnTo>
                  <a:lnTo>
                    <a:pt x="396" y="287"/>
                  </a:lnTo>
                  <a:lnTo>
                    <a:pt x="378" y="322"/>
                  </a:lnTo>
                  <a:lnTo>
                    <a:pt x="353" y="352"/>
                  </a:lnTo>
                  <a:lnTo>
                    <a:pt x="321" y="377"/>
                  </a:lnTo>
                  <a:lnTo>
                    <a:pt x="287" y="396"/>
                  </a:lnTo>
                  <a:lnTo>
                    <a:pt x="248" y="408"/>
                  </a:lnTo>
                  <a:lnTo>
                    <a:pt x="206" y="413"/>
                  </a:lnTo>
                  <a:lnTo>
                    <a:pt x="164" y="408"/>
                  </a:lnTo>
                  <a:lnTo>
                    <a:pt x="127" y="396"/>
                  </a:lnTo>
                  <a:lnTo>
                    <a:pt x="91" y="377"/>
                  </a:lnTo>
                  <a:lnTo>
                    <a:pt x="61" y="352"/>
                  </a:lnTo>
                  <a:lnTo>
                    <a:pt x="36" y="322"/>
                  </a:lnTo>
                  <a:lnTo>
                    <a:pt x="16" y="287"/>
                  </a:lnTo>
                  <a:lnTo>
                    <a:pt x="5" y="248"/>
                  </a:lnTo>
                  <a:lnTo>
                    <a:pt x="0" y="207"/>
                  </a:lnTo>
                  <a:lnTo>
                    <a:pt x="5" y="165"/>
                  </a:lnTo>
                  <a:lnTo>
                    <a:pt x="16" y="126"/>
                  </a:lnTo>
                  <a:lnTo>
                    <a:pt x="36" y="92"/>
                  </a:lnTo>
                  <a:lnTo>
                    <a:pt x="61" y="60"/>
                  </a:lnTo>
                  <a:lnTo>
                    <a:pt x="91" y="35"/>
                  </a:lnTo>
                  <a:lnTo>
                    <a:pt x="127" y="17"/>
                  </a:lnTo>
                  <a:lnTo>
                    <a:pt x="164" y="4"/>
                  </a:lnTo>
                  <a:lnTo>
                    <a:pt x="206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  <p:sp>
          <p:nvSpPr>
            <p:cNvPr id="8" name="Freeform 11"/>
            <p:cNvSpPr>
              <a:spLocks/>
            </p:cNvSpPr>
            <p:nvPr/>
          </p:nvSpPr>
          <p:spPr bwMode="auto">
            <a:xfrm>
              <a:off x="4098" y="168"/>
              <a:ext cx="413" cy="413"/>
            </a:xfrm>
            <a:custGeom>
              <a:avLst/>
              <a:gdLst>
                <a:gd name="T0" fmla="*/ 206 w 413"/>
                <a:gd name="T1" fmla="*/ 0 h 413"/>
                <a:gd name="T2" fmla="*/ 248 w 413"/>
                <a:gd name="T3" fmla="*/ 4 h 413"/>
                <a:gd name="T4" fmla="*/ 287 w 413"/>
                <a:gd name="T5" fmla="*/ 17 h 413"/>
                <a:gd name="T6" fmla="*/ 321 w 413"/>
                <a:gd name="T7" fmla="*/ 35 h 413"/>
                <a:gd name="T8" fmla="*/ 352 w 413"/>
                <a:gd name="T9" fmla="*/ 60 h 413"/>
                <a:gd name="T10" fmla="*/ 377 w 413"/>
                <a:gd name="T11" fmla="*/ 92 h 413"/>
                <a:gd name="T12" fmla="*/ 396 w 413"/>
                <a:gd name="T13" fmla="*/ 126 h 413"/>
                <a:gd name="T14" fmla="*/ 408 w 413"/>
                <a:gd name="T15" fmla="*/ 165 h 413"/>
                <a:gd name="T16" fmla="*/ 413 w 413"/>
                <a:gd name="T17" fmla="*/ 207 h 413"/>
                <a:gd name="T18" fmla="*/ 408 w 413"/>
                <a:gd name="T19" fmla="*/ 248 h 413"/>
                <a:gd name="T20" fmla="*/ 396 w 413"/>
                <a:gd name="T21" fmla="*/ 287 h 413"/>
                <a:gd name="T22" fmla="*/ 377 w 413"/>
                <a:gd name="T23" fmla="*/ 322 h 413"/>
                <a:gd name="T24" fmla="*/ 352 w 413"/>
                <a:gd name="T25" fmla="*/ 352 h 413"/>
                <a:gd name="T26" fmla="*/ 321 w 413"/>
                <a:gd name="T27" fmla="*/ 377 h 413"/>
                <a:gd name="T28" fmla="*/ 287 w 413"/>
                <a:gd name="T29" fmla="*/ 396 h 413"/>
                <a:gd name="T30" fmla="*/ 248 w 413"/>
                <a:gd name="T31" fmla="*/ 408 h 413"/>
                <a:gd name="T32" fmla="*/ 206 w 413"/>
                <a:gd name="T33" fmla="*/ 413 h 413"/>
                <a:gd name="T34" fmla="*/ 165 w 413"/>
                <a:gd name="T35" fmla="*/ 408 h 413"/>
                <a:gd name="T36" fmla="*/ 126 w 413"/>
                <a:gd name="T37" fmla="*/ 396 h 413"/>
                <a:gd name="T38" fmla="*/ 90 w 413"/>
                <a:gd name="T39" fmla="*/ 377 h 413"/>
                <a:gd name="T40" fmla="*/ 61 w 413"/>
                <a:gd name="T41" fmla="*/ 352 h 413"/>
                <a:gd name="T42" fmla="*/ 36 w 413"/>
                <a:gd name="T43" fmla="*/ 322 h 413"/>
                <a:gd name="T44" fmla="*/ 17 w 413"/>
                <a:gd name="T45" fmla="*/ 287 h 413"/>
                <a:gd name="T46" fmla="*/ 5 w 413"/>
                <a:gd name="T47" fmla="*/ 248 h 413"/>
                <a:gd name="T48" fmla="*/ 0 w 413"/>
                <a:gd name="T49" fmla="*/ 207 h 413"/>
                <a:gd name="T50" fmla="*/ 5 w 413"/>
                <a:gd name="T51" fmla="*/ 165 h 413"/>
                <a:gd name="T52" fmla="*/ 17 w 413"/>
                <a:gd name="T53" fmla="*/ 126 h 413"/>
                <a:gd name="T54" fmla="*/ 36 w 413"/>
                <a:gd name="T55" fmla="*/ 92 h 413"/>
                <a:gd name="T56" fmla="*/ 61 w 413"/>
                <a:gd name="T57" fmla="*/ 60 h 413"/>
                <a:gd name="T58" fmla="*/ 90 w 413"/>
                <a:gd name="T59" fmla="*/ 35 h 413"/>
                <a:gd name="T60" fmla="*/ 126 w 413"/>
                <a:gd name="T61" fmla="*/ 17 h 413"/>
                <a:gd name="T62" fmla="*/ 165 w 413"/>
                <a:gd name="T63" fmla="*/ 4 h 413"/>
                <a:gd name="T64" fmla="*/ 206 w 413"/>
                <a:gd name="T65" fmla="*/ 0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13" h="413">
                  <a:moveTo>
                    <a:pt x="206" y="0"/>
                  </a:moveTo>
                  <a:lnTo>
                    <a:pt x="248" y="4"/>
                  </a:lnTo>
                  <a:lnTo>
                    <a:pt x="287" y="17"/>
                  </a:lnTo>
                  <a:lnTo>
                    <a:pt x="321" y="35"/>
                  </a:lnTo>
                  <a:lnTo>
                    <a:pt x="352" y="60"/>
                  </a:lnTo>
                  <a:lnTo>
                    <a:pt x="377" y="92"/>
                  </a:lnTo>
                  <a:lnTo>
                    <a:pt x="396" y="126"/>
                  </a:lnTo>
                  <a:lnTo>
                    <a:pt x="408" y="165"/>
                  </a:lnTo>
                  <a:lnTo>
                    <a:pt x="413" y="207"/>
                  </a:lnTo>
                  <a:lnTo>
                    <a:pt x="408" y="248"/>
                  </a:lnTo>
                  <a:lnTo>
                    <a:pt x="396" y="287"/>
                  </a:lnTo>
                  <a:lnTo>
                    <a:pt x="377" y="322"/>
                  </a:lnTo>
                  <a:lnTo>
                    <a:pt x="352" y="352"/>
                  </a:lnTo>
                  <a:lnTo>
                    <a:pt x="321" y="377"/>
                  </a:lnTo>
                  <a:lnTo>
                    <a:pt x="287" y="396"/>
                  </a:lnTo>
                  <a:lnTo>
                    <a:pt x="248" y="408"/>
                  </a:lnTo>
                  <a:lnTo>
                    <a:pt x="206" y="413"/>
                  </a:lnTo>
                  <a:lnTo>
                    <a:pt x="165" y="408"/>
                  </a:lnTo>
                  <a:lnTo>
                    <a:pt x="126" y="396"/>
                  </a:lnTo>
                  <a:lnTo>
                    <a:pt x="90" y="377"/>
                  </a:lnTo>
                  <a:lnTo>
                    <a:pt x="61" y="352"/>
                  </a:lnTo>
                  <a:lnTo>
                    <a:pt x="36" y="322"/>
                  </a:lnTo>
                  <a:lnTo>
                    <a:pt x="17" y="287"/>
                  </a:lnTo>
                  <a:lnTo>
                    <a:pt x="5" y="248"/>
                  </a:lnTo>
                  <a:lnTo>
                    <a:pt x="0" y="207"/>
                  </a:lnTo>
                  <a:lnTo>
                    <a:pt x="5" y="165"/>
                  </a:lnTo>
                  <a:lnTo>
                    <a:pt x="17" y="126"/>
                  </a:lnTo>
                  <a:lnTo>
                    <a:pt x="36" y="92"/>
                  </a:lnTo>
                  <a:lnTo>
                    <a:pt x="61" y="60"/>
                  </a:lnTo>
                  <a:lnTo>
                    <a:pt x="90" y="35"/>
                  </a:lnTo>
                  <a:lnTo>
                    <a:pt x="126" y="17"/>
                  </a:lnTo>
                  <a:lnTo>
                    <a:pt x="165" y="4"/>
                  </a:lnTo>
                  <a:lnTo>
                    <a:pt x="206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  <p:sp>
          <p:nvSpPr>
            <p:cNvPr id="9" name="Freeform 12"/>
            <p:cNvSpPr>
              <a:spLocks/>
            </p:cNvSpPr>
            <p:nvPr/>
          </p:nvSpPr>
          <p:spPr bwMode="auto">
            <a:xfrm>
              <a:off x="3167" y="-90"/>
              <a:ext cx="390" cy="780"/>
            </a:xfrm>
            <a:custGeom>
              <a:avLst/>
              <a:gdLst>
                <a:gd name="T0" fmla="*/ 72 w 390"/>
                <a:gd name="T1" fmla="*/ 0 h 780"/>
                <a:gd name="T2" fmla="*/ 246 w 390"/>
                <a:gd name="T3" fmla="*/ 0 h 780"/>
                <a:gd name="T4" fmla="*/ 246 w 390"/>
                <a:gd name="T5" fmla="*/ 158 h 780"/>
                <a:gd name="T6" fmla="*/ 390 w 390"/>
                <a:gd name="T7" fmla="*/ 158 h 780"/>
                <a:gd name="T8" fmla="*/ 390 w 390"/>
                <a:gd name="T9" fmla="*/ 306 h 780"/>
                <a:gd name="T10" fmla="*/ 246 w 390"/>
                <a:gd name="T11" fmla="*/ 306 h 780"/>
                <a:gd name="T12" fmla="*/ 246 w 390"/>
                <a:gd name="T13" fmla="*/ 566 h 780"/>
                <a:gd name="T14" fmla="*/ 248 w 390"/>
                <a:gd name="T15" fmla="*/ 588 h 780"/>
                <a:gd name="T16" fmla="*/ 254 w 390"/>
                <a:gd name="T17" fmla="*/ 605 h 780"/>
                <a:gd name="T18" fmla="*/ 265 w 390"/>
                <a:gd name="T19" fmla="*/ 618 h 780"/>
                <a:gd name="T20" fmla="*/ 281 w 390"/>
                <a:gd name="T21" fmla="*/ 624 h 780"/>
                <a:gd name="T22" fmla="*/ 302 w 390"/>
                <a:gd name="T23" fmla="*/ 627 h 780"/>
                <a:gd name="T24" fmla="*/ 332 w 390"/>
                <a:gd name="T25" fmla="*/ 624 h 780"/>
                <a:gd name="T26" fmla="*/ 362 w 390"/>
                <a:gd name="T27" fmla="*/ 616 h 780"/>
                <a:gd name="T28" fmla="*/ 387 w 390"/>
                <a:gd name="T29" fmla="*/ 605 h 780"/>
                <a:gd name="T30" fmla="*/ 387 w 390"/>
                <a:gd name="T31" fmla="*/ 744 h 780"/>
                <a:gd name="T32" fmla="*/ 359 w 390"/>
                <a:gd name="T33" fmla="*/ 758 h 780"/>
                <a:gd name="T34" fmla="*/ 327 w 390"/>
                <a:gd name="T35" fmla="*/ 771 h 780"/>
                <a:gd name="T36" fmla="*/ 292 w 390"/>
                <a:gd name="T37" fmla="*/ 777 h 780"/>
                <a:gd name="T38" fmla="*/ 251 w 390"/>
                <a:gd name="T39" fmla="*/ 780 h 780"/>
                <a:gd name="T40" fmla="*/ 212 w 390"/>
                <a:gd name="T41" fmla="*/ 775 h 780"/>
                <a:gd name="T42" fmla="*/ 178 w 390"/>
                <a:gd name="T43" fmla="*/ 766 h 780"/>
                <a:gd name="T44" fmla="*/ 148 w 390"/>
                <a:gd name="T45" fmla="*/ 749 h 780"/>
                <a:gd name="T46" fmla="*/ 122 w 390"/>
                <a:gd name="T47" fmla="*/ 727 h 780"/>
                <a:gd name="T48" fmla="*/ 101 w 390"/>
                <a:gd name="T49" fmla="*/ 699 h 780"/>
                <a:gd name="T50" fmla="*/ 86 w 390"/>
                <a:gd name="T51" fmla="*/ 668 h 780"/>
                <a:gd name="T52" fmla="*/ 76 w 390"/>
                <a:gd name="T53" fmla="*/ 633 h 780"/>
                <a:gd name="T54" fmla="*/ 72 w 390"/>
                <a:gd name="T55" fmla="*/ 596 h 780"/>
                <a:gd name="T56" fmla="*/ 72 w 390"/>
                <a:gd name="T57" fmla="*/ 306 h 780"/>
                <a:gd name="T58" fmla="*/ 0 w 390"/>
                <a:gd name="T59" fmla="*/ 306 h 780"/>
                <a:gd name="T60" fmla="*/ 0 w 390"/>
                <a:gd name="T61" fmla="*/ 158 h 780"/>
                <a:gd name="T62" fmla="*/ 72 w 390"/>
                <a:gd name="T63" fmla="*/ 158 h 780"/>
                <a:gd name="T64" fmla="*/ 72 w 390"/>
                <a:gd name="T65" fmla="*/ 0 h 7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90" h="780">
                  <a:moveTo>
                    <a:pt x="72" y="0"/>
                  </a:moveTo>
                  <a:lnTo>
                    <a:pt x="246" y="0"/>
                  </a:lnTo>
                  <a:lnTo>
                    <a:pt x="246" y="158"/>
                  </a:lnTo>
                  <a:lnTo>
                    <a:pt x="390" y="158"/>
                  </a:lnTo>
                  <a:lnTo>
                    <a:pt x="390" y="306"/>
                  </a:lnTo>
                  <a:lnTo>
                    <a:pt x="246" y="306"/>
                  </a:lnTo>
                  <a:lnTo>
                    <a:pt x="246" y="566"/>
                  </a:lnTo>
                  <a:lnTo>
                    <a:pt x="248" y="588"/>
                  </a:lnTo>
                  <a:lnTo>
                    <a:pt x="254" y="605"/>
                  </a:lnTo>
                  <a:lnTo>
                    <a:pt x="265" y="618"/>
                  </a:lnTo>
                  <a:lnTo>
                    <a:pt x="281" y="624"/>
                  </a:lnTo>
                  <a:lnTo>
                    <a:pt x="302" y="627"/>
                  </a:lnTo>
                  <a:lnTo>
                    <a:pt x="332" y="624"/>
                  </a:lnTo>
                  <a:lnTo>
                    <a:pt x="362" y="616"/>
                  </a:lnTo>
                  <a:lnTo>
                    <a:pt x="387" y="605"/>
                  </a:lnTo>
                  <a:lnTo>
                    <a:pt x="387" y="744"/>
                  </a:lnTo>
                  <a:lnTo>
                    <a:pt x="359" y="758"/>
                  </a:lnTo>
                  <a:lnTo>
                    <a:pt x="327" y="771"/>
                  </a:lnTo>
                  <a:lnTo>
                    <a:pt x="292" y="777"/>
                  </a:lnTo>
                  <a:lnTo>
                    <a:pt x="251" y="780"/>
                  </a:lnTo>
                  <a:lnTo>
                    <a:pt x="212" y="775"/>
                  </a:lnTo>
                  <a:lnTo>
                    <a:pt x="178" y="766"/>
                  </a:lnTo>
                  <a:lnTo>
                    <a:pt x="148" y="749"/>
                  </a:lnTo>
                  <a:lnTo>
                    <a:pt x="122" y="727"/>
                  </a:lnTo>
                  <a:lnTo>
                    <a:pt x="101" y="699"/>
                  </a:lnTo>
                  <a:lnTo>
                    <a:pt x="86" y="668"/>
                  </a:lnTo>
                  <a:lnTo>
                    <a:pt x="76" y="633"/>
                  </a:lnTo>
                  <a:lnTo>
                    <a:pt x="72" y="596"/>
                  </a:lnTo>
                  <a:lnTo>
                    <a:pt x="72" y="306"/>
                  </a:lnTo>
                  <a:lnTo>
                    <a:pt x="0" y="306"/>
                  </a:lnTo>
                  <a:lnTo>
                    <a:pt x="0" y="158"/>
                  </a:lnTo>
                  <a:lnTo>
                    <a:pt x="72" y="158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  <p:sp>
          <p:nvSpPr>
            <p:cNvPr id="10" name="Freeform 13"/>
            <p:cNvSpPr>
              <a:spLocks/>
            </p:cNvSpPr>
            <p:nvPr/>
          </p:nvSpPr>
          <p:spPr bwMode="auto">
            <a:xfrm>
              <a:off x="4683" y="55"/>
              <a:ext cx="559" cy="624"/>
            </a:xfrm>
            <a:custGeom>
              <a:avLst/>
              <a:gdLst>
                <a:gd name="T0" fmla="*/ 352 w 559"/>
                <a:gd name="T1" fmla="*/ 0 h 624"/>
                <a:gd name="T2" fmla="*/ 394 w 559"/>
                <a:gd name="T3" fmla="*/ 3 h 624"/>
                <a:gd name="T4" fmla="*/ 432 w 559"/>
                <a:gd name="T5" fmla="*/ 13 h 624"/>
                <a:gd name="T6" fmla="*/ 464 w 559"/>
                <a:gd name="T7" fmla="*/ 28 h 624"/>
                <a:gd name="T8" fmla="*/ 492 w 559"/>
                <a:gd name="T9" fmla="*/ 50 h 624"/>
                <a:gd name="T10" fmla="*/ 517 w 559"/>
                <a:gd name="T11" fmla="*/ 75 h 624"/>
                <a:gd name="T12" fmla="*/ 536 w 559"/>
                <a:gd name="T13" fmla="*/ 106 h 624"/>
                <a:gd name="T14" fmla="*/ 548 w 559"/>
                <a:gd name="T15" fmla="*/ 142 h 624"/>
                <a:gd name="T16" fmla="*/ 558 w 559"/>
                <a:gd name="T17" fmla="*/ 183 h 624"/>
                <a:gd name="T18" fmla="*/ 559 w 559"/>
                <a:gd name="T19" fmla="*/ 228 h 624"/>
                <a:gd name="T20" fmla="*/ 559 w 559"/>
                <a:gd name="T21" fmla="*/ 624 h 624"/>
                <a:gd name="T22" fmla="*/ 386 w 559"/>
                <a:gd name="T23" fmla="*/ 624 h 624"/>
                <a:gd name="T24" fmla="*/ 386 w 559"/>
                <a:gd name="T25" fmla="*/ 283 h 624"/>
                <a:gd name="T26" fmla="*/ 385 w 559"/>
                <a:gd name="T27" fmla="*/ 250 h 624"/>
                <a:gd name="T28" fmla="*/ 377 w 559"/>
                <a:gd name="T29" fmla="*/ 222 h 624"/>
                <a:gd name="T30" fmla="*/ 366 w 559"/>
                <a:gd name="T31" fmla="*/ 200 h 624"/>
                <a:gd name="T32" fmla="*/ 350 w 559"/>
                <a:gd name="T33" fmla="*/ 181 h 624"/>
                <a:gd name="T34" fmla="*/ 332 w 559"/>
                <a:gd name="T35" fmla="*/ 169 h 624"/>
                <a:gd name="T36" fmla="*/ 308 w 559"/>
                <a:gd name="T37" fmla="*/ 161 h 624"/>
                <a:gd name="T38" fmla="*/ 282 w 559"/>
                <a:gd name="T39" fmla="*/ 158 h 624"/>
                <a:gd name="T40" fmla="*/ 255 w 559"/>
                <a:gd name="T41" fmla="*/ 161 h 624"/>
                <a:gd name="T42" fmla="*/ 232 w 559"/>
                <a:gd name="T43" fmla="*/ 169 h 624"/>
                <a:gd name="T44" fmla="*/ 212 w 559"/>
                <a:gd name="T45" fmla="*/ 181 h 624"/>
                <a:gd name="T46" fmla="*/ 194 w 559"/>
                <a:gd name="T47" fmla="*/ 200 h 624"/>
                <a:gd name="T48" fmla="*/ 184 w 559"/>
                <a:gd name="T49" fmla="*/ 222 h 624"/>
                <a:gd name="T50" fmla="*/ 176 w 559"/>
                <a:gd name="T51" fmla="*/ 250 h 624"/>
                <a:gd name="T52" fmla="*/ 173 w 559"/>
                <a:gd name="T53" fmla="*/ 283 h 624"/>
                <a:gd name="T54" fmla="*/ 173 w 559"/>
                <a:gd name="T55" fmla="*/ 624 h 624"/>
                <a:gd name="T56" fmla="*/ 0 w 559"/>
                <a:gd name="T57" fmla="*/ 624 h 624"/>
                <a:gd name="T58" fmla="*/ 0 w 559"/>
                <a:gd name="T59" fmla="*/ 13 h 624"/>
                <a:gd name="T60" fmla="*/ 173 w 559"/>
                <a:gd name="T61" fmla="*/ 13 h 624"/>
                <a:gd name="T62" fmla="*/ 173 w 559"/>
                <a:gd name="T63" fmla="*/ 99 h 624"/>
                <a:gd name="T64" fmla="*/ 191 w 559"/>
                <a:gd name="T65" fmla="*/ 78 h 624"/>
                <a:gd name="T66" fmla="*/ 212 w 559"/>
                <a:gd name="T67" fmla="*/ 56 h 624"/>
                <a:gd name="T68" fmla="*/ 233 w 559"/>
                <a:gd name="T69" fmla="*/ 39 h 624"/>
                <a:gd name="T70" fmla="*/ 257 w 559"/>
                <a:gd name="T71" fmla="*/ 24 h 624"/>
                <a:gd name="T72" fmla="*/ 285 w 559"/>
                <a:gd name="T73" fmla="*/ 11 h 624"/>
                <a:gd name="T74" fmla="*/ 318 w 559"/>
                <a:gd name="T75" fmla="*/ 3 h 624"/>
                <a:gd name="T76" fmla="*/ 352 w 559"/>
                <a:gd name="T77" fmla="*/ 0 h 6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59" h="624">
                  <a:moveTo>
                    <a:pt x="352" y="0"/>
                  </a:moveTo>
                  <a:lnTo>
                    <a:pt x="394" y="3"/>
                  </a:lnTo>
                  <a:lnTo>
                    <a:pt x="432" y="13"/>
                  </a:lnTo>
                  <a:lnTo>
                    <a:pt x="464" y="28"/>
                  </a:lnTo>
                  <a:lnTo>
                    <a:pt x="492" y="50"/>
                  </a:lnTo>
                  <a:lnTo>
                    <a:pt x="517" y="75"/>
                  </a:lnTo>
                  <a:lnTo>
                    <a:pt x="536" y="106"/>
                  </a:lnTo>
                  <a:lnTo>
                    <a:pt x="548" y="142"/>
                  </a:lnTo>
                  <a:lnTo>
                    <a:pt x="558" y="183"/>
                  </a:lnTo>
                  <a:lnTo>
                    <a:pt x="559" y="228"/>
                  </a:lnTo>
                  <a:lnTo>
                    <a:pt x="559" y="624"/>
                  </a:lnTo>
                  <a:lnTo>
                    <a:pt x="386" y="624"/>
                  </a:lnTo>
                  <a:lnTo>
                    <a:pt x="386" y="283"/>
                  </a:lnTo>
                  <a:lnTo>
                    <a:pt x="385" y="250"/>
                  </a:lnTo>
                  <a:lnTo>
                    <a:pt x="377" y="222"/>
                  </a:lnTo>
                  <a:lnTo>
                    <a:pt x="366" y="200"/>
                  </a:lnTo>
                  <a:lnTo>
                    <a:pt x="350" y="181"/>
                  </a:lnTo>
                  <a:lnTo>
                    <a:pt x="332" y="169"/>
                  </a:lnTo>
                  <a:lnTo>
                    <a:pt x="308" y="161"/>
                  </a:lnTo>
                  <a:lnTo>
                    <a:pt x="282" y="158"/>
                  </a:lnTo>
                  <a:lnTo>
                    <a:pt x="255" y="161"/>
                  </a:lnTo>
                  <a:lnTo>
                    <a:pt x="232" y="169"/>
                  </a:lnTo>
                  <a:lnTo>
                    <a:pt x="212" y="181"/>
                  </a:lnTo>
                  <a:lnTo>
                    <a:pt x="194" y="200"/>
                  </a:lnTo>
                  <a:lnTo>
                    <a:pt x="184" y="222"/>
                  </a:lnTo>
                  <a:lnTo>
                    <a:pt x="176" y="250"/>
                  </a:lnTo>
                  <a:lnTo>
                    <a:pt x="173" y="283"/>
                  </a:lnTo>
                  <a:lnTo>
                    <a:pt x="173" y="624"/>
                  </a:lnTo>
                  <a:lnTo>
                    <a:pt x="0" y="624"/>
                  </a:lnTo>
                  <a:lnTo>
                    <a:pt x="0" y="13"/>
                  </a:lnTo>
                  <a:lnTo>
                    <a:pt x="173" y="13"/>
                  </a:lnTo>
                  <a:lnTo>
                    <a:pt x="173" y="99"/>
                  </a:lnTo>
                  <a:lnTo>
                    <a:pt x="191" y="78"/>
                  </a:lnTo>
                  <a:lnTo>
                    <a:pt x="212" y="56"/>
                  </a:lnTo>
                  <a:lnTo>
                    <a:pt x="233" y="39"/>
                  </a:lnTo>
                  <a:lnTo>
                    <a:pt x="257" y="24"/>
                  </a:lnTo>
                  <a:lnTo>
                    <a:pt x="285" y="11"/>
                  </a:lnTo>
                  <a:lnTo>
                    <a:pt x="318" y="3"/>
                  </a:lnTo>
                  <a:lnTo>
                    <a:pt x="352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  <p:sp>
          <p:nvSpPr>
            <p:cNvPr id="11" name="Rectangle 14"/>
            <p:cNvSpPr>
              <a:spLocks noChangeArrowheads="1"/>
            </p:cNvSpPr>
            <p:nvPr/>
          </p:nvSpPr>
          <p:spPr bwMode="auto">
            <a:xfrm>
              <a:off x="3752" y="68"/>
              <a:ext cx="173" cy="611"/>
            </a:xfrm>
            <a:prstGeom prst="rect">
              <a:avLst/>
            </a:prstGeom>
            <a:solidFill>
              <a:srgbClr val="00000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  <p:sp>
          <p:nvSpPr>
            <p:cNvPr id="12" name="Freeform 15"/>
            <p:cNvSpPr>
              <a:spLocks/>
            </p:cNvSpPr>
            <p:nvPr/>
          </p:nvSpPr>
          <p:spPr bwMode="auto">
            <a:xfrm>
              <a:off x="1626" y="-119"/>
              <a:ext cx="799" cy="798"/>
            </a:xfrm>
            <a:custGeom>
              <a:avLst/>
              <a:gdLst>
                <a:gd name="T0" fmla="*/ 0 w 799"/>
                <a:gd name="T1" fmla="*/ 0 h 798"/>
                <a:gd name="T2" fmla="*/ 191 w 799"/>
                <a:gd name="T3" fmla="*/ 0 h 798"/>
                <a:gd name="T4" fmla="*/ 400 w 799"/>
                <a:gd name="T5" fmla="*/ 336 h 798"/>
                <a:gd name="T6" fmla="*/ 610 w 799"/>
                <a:gd name="T7" fmla="*/ 0 h 798"/>
                <a:gd name="T8" fmla="*/ 799 w 799"/>
                <a:gd name="T9" fmla="*/ 0 h 798"/>
                <a:gd name="T10" fmla="*/ 799 w 799"/>
                <a:gd name="T11" fmla="*/ 798 h 798"/>
                <a:gd name="T12" fmla="*/ 624 w 799"/>
                <a:gd name="T13" fmla="*/ 798 h 798"/>
                <a:gd name="T14" fmla="*/ 624 w 799"/>
                <a:gd name="T15" fmla="*/ 277 h 798"/>
                <a:gd name="T16" fmla="*/ 446 w 799"/>
                <a:gd name="T17" fmla="*/ 547 h 798"/>
                <a:gd name="T18" fmla="*/ 348 w 799"/>
                <a:gd name="T19" fmla="*/ 547 h 798"/>
                <a:gd name="T20" fmla="*/ 174 w 799"/>
                <a:gd name="T21" fmla="*/ 280 h 798"/>
                <a:gd name="T22" fmla="*/ 174 w 799"/>
                <a:gd name="T23" fmla="*/ 798 h 798"/>
                <a:gd name="T24" fmla="*/ 0 w 799"/>
                <a:gd name="T25" fmla="*/ 798 h 798"/>
                <a:gd name="T26" fmla="*/ 0 w 799"/>
                <a:gd name="T27" fmla="*/ 0 h 7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99" h="798">
                  <a:moveTo>
                    <a:pt x="0" y="0"/>
                  </a:moveTo>
                  <a:lnTo>
                    <a:pt x="191" y="0"/>
                  </a:lnTo>
                  <a:lnTo>
                    <a:pt x="400" y="336"/>
                  </a:lnTo>
                  <a:lnTo>
                    <a:pt x="610" y="0"/>
                  </a:lnTo>
                  <a:lnTo>
                    <a:pt x="799" y="0"/>
                  </a:lnTo>
                  <a:lnTo>
                    <a:pt x="799" y="798"/>
                  </a:lnTo>
                  <a:lnTo>
                    <a:pt x="624" y="798"/>
                  </a:lnTo>
                  <a:lnTo>
                    <a:pt x="624" y="277"/>
                  </a:lnTo>
                  <a:lnTo>
                    <a:pt x="446" y="547"/>
                  </a:lnTo>
                  <a:lnTo>
                    <a:pt x="348" y="547"/>
                  </a:lnTo>
                  <a:lnTo>
                    <a:pt x="174" y="280"/>
                  </a:lnTo>
                  <a:lnTo>
                    <a:pt x="174" y="798"/>
                  </a:lnTo>
                  <a:lnTo>
                    <a:pt x="0" y="7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  <p:sp>
          <p:nvSpPr>
            <p:cNvPr id="13" name="Freeform 16"/>
            <p:cNvSpPr>
              <a:spLocks/>
            </p:cNvSpPr>
            <p:nvPr/>
          </p:nvSpPr>
          <p:spPr bwMode="auto">
            <a:xfrm>
              <a:off x="6220" y="146"/>
              <a:ext cx="368" cy="366"/>
            </a:xfrm>
            <a:custGeom>
              <a:avLst/>
              <a:gdLst>
                <a:gd name="T0" fmla="*/ 184 w 368"/>
                <a:gd name="T1" fmla="*/ 0 h 366"/>
                <a:gd name="T2" fmla="*/ 226 w 368"/>
                <a:gd name="T3" fmla="*/ 4 h 366"/>
                <a:gd name="T4" fmla="*/ 265 w 368"/>
                <a:gd name="T5" fmla="*/ 18 h 366"/>
                <a:gd name="T6" fmla="*/ 299 w 368"/>
                <a:gd name="T7" fmla="*/ 40 h 366"/>
                <a:gd name="T8" fmla="*/ 327 w 368"/>
                <a:gd name="T9" fmla="*/ 68 h 366"/>
                <a:gd name="T10" fmla="*/ 349 w 368"/>
                <a:gd name="T11" fmla="*/ 103 h 366"/>
                <a:gd name="T12" fmla="*/ 363 w 368"/>
                <a:gd name="T13" fmla="*/ 142 h 366"/>
                <a:gd name="T14" fmla="*/ 368 w 368"/>
                <a:gd name="T15" fmla="*/ 184 h 366"/>
                <a:gd name="T16" fmla="*/ 363 w 368"/>
                <a:gd name="T17" fmla="*/ 226 h 366"/>
                <a:gd name="T18" fmla="*/ 349 w 368"/>
                <a:gd name="T19" fmla="*/ 263 h 366"/>
                <a:gd name="T20" fmla="*/ 327 w 368"/>
                <a:gd name="T21" fmla="*/ 298 h 366"/>
                <a:gd name="T22" fmla="*/ 299 w 368"/>
                <a:gd name="T23" fmla="*/ 327 h 366"/>
                <a:gd name="T24" fmla="*/ 265 w 368"/>
                <a:gd name="T25" fmla="*/ 348 h 366"/>
                <a:gd name="T26" fmla="*/ 226 w 368"/>
                <a:gd name="T27" fmla="*/ 362 h 366"/>
                <a:gd name="T28" fmla="*/ 184 w 368"/>
                <a:gd name="T29" fmla="*/ 366 h 366"/>
                <a:gd name="T30" fmla="*/ 142 w 368"/>
                <a:gd name="T31" fmla="*/ 362 h 366"/>
                <a:gd name="T32" fmla="*/ 103 w 368"/>
                <a:gd name="T33" fmla="*/ 348 h 366"/>
                <a:gd name="T34" fmla="*/ 70 w 368"/>
                <a:gd name="T35" fmla="*/ 327 h 366"/>
                <a:gd name="T36" fmla="*/ 41 w 368"/>
                <a:gd name="T37" fmla="*/ 298 h 366"/>
                <a:gd name="T38" fmla="*/ 19 w 368"/>
                <a:gd name="T39" fmla="*/ 263 h 366"/>
                <a:gd name="T40" fmla="*/ 6 w 368"/>
                <a:gd name="T41" fmla="*/ 226 h 366"/>
                <a:gd name="T42" fmla="*/ 0 w 368"/>
                <a:gd name="T43" fmla="*/ 184 h 366"/>
                <a:gd name="T44" fmla="*/ 6 w 368"/>
                <a:gd name="T45" fmla="*/ 142 h 366"/>
                <a:gd name="T46" fmla="*/ 19 w 368"/>
                <a:gd name="T47" fmla="*/ 103 h 366"/>
                <a:gd name="T48" fmla="*/ 41 w 368"/>
                <a:gd name="T49" fmla="*/ 68 h 366"/>
                <a:gd name="T50" fmla="*/ 70 w 368"/>
                <a:gd name="T51" fmla="*/ 40 h 366"/>
                <a:gd name="T52" fmla="*/ 103 w 368"/>
                <a:gd name="T53" fmla="*/ 18 h 366"/>
                <a:gd name="T54" fmla="*/ 142 w 368"/>
                <a:gd name="T55" fmla="*/ 4 h 366"/>
                <a:gd name="T56" fmla="*/ 184 w 368"/>
                <a:gd name="T57" fmla="*/ 0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68" h="366">
                  <a:moveTo>
                    <a:pt x="184" y="0"/>
                  </a:moveTo>
                  <a:lnTo>
                    <a:pt x="226" y="4"/>
                  </a:lnTo>
                  <a:lnTo>
                    <a:pt x="265" y="18"/>
                  </a:lnTo>
                  <a:lnTo>
                    <a:pt x="299" y="40"/>
                  </a:lnTo>
                  <a:lnTo>
                    <a:pt x="327" y="68"/>
                  </a:lnTo>
                  <a:lnTo>
                    <a:pt x="349" y="103"/>
                  </a:lnTo>
                  <a:lnTo>
                    <a:pt x="363" y="142"/>
                  </a:lnTo>
                  <a:lnTo>
                    <a:pt x="368" y="184"/>
                  </a:lnTo>
                  <a:lnTo>
                    <a:pt x="363" y="226"/>
                  </a:lnTo>
                  <a:lnTo>
                    <a:pt x="349" y="263"/>
                  </a:lnTo>
                  <a:lnTo>
                    <a:pt x="327" y="298"/>
                  </a:lnTo>
                  <a:lnTo>
                    <a:pt x="299" y="327"/>
                  </a:lnTo>
                  <a:lnTo>
                    <a:pt x="265" y="348"/>
                  </a:lnTo>
                  <a:lnTo>
                    <a:pt x="226" y="362"/>
                  </a:lnTo>
                  <a:lnTo>
                    <a:pt x="184" y="366"/>
                  </a:lnTo>
                  <a:lnTo>
                    <a:pt x="142" y="362"/>
                  </a:lnTo>
                  <a:lnTo>
                    <a:pt x="103" y="348"/>
                  </a:lnTo>
                  <a:lnTo>
                    <a:pt x="70" y="327"/>
                  </a:lnTo>
                  <a:lnTo>
                    <a:pt x="41" y="298"/>
                  </a:lnTo>
                  <a:lnTo>
                    <a:pt x="19" y="263"/>
                  </a:lnTo>
                  <a:lnTo>
                    <a:pt x="6" y="226"/>
                  </a:lnTo>
                  <a:lnTo>
                    <a:pt x="0" y="184"/>
                  </a:lnTo>
                  <a:lnTo>
                    <a:pt x="6" y="142"/>
                  </a:lnTo>
                  <a:lnTo>
                    <a:pt x="19" y="103"/>
                  </a:lnTo>
                  <a:lnTo>
                    <a:pt x="41" y="68"/>
                  </a:lnTo>
                  <a:lnTo>
                    <a:pt x="70" y="40"/>
                  </a:lnTo>
                  <a:lnTo>
                    <a:pt x="103" y="18"/>
                  </a:lnTo>
                  <a:lnTo>
                    <a:pt x="142" y="4"/>
                  </a:lnTo>
                  <a:lnTo>
                    <a:pt x="18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  <p:sp>
          <p:nvSpPr>
            <p:cNvPr id="14" name="Freeform 17"/>
            <p:cNvSpPr>
              <a:spLocks/>
            </p:cNvSpPr>
            <p:nvPr/>
          </p:nvSpPr>
          <p:spPr bwMode="auto">
            <a:xfrm>
              <a:off x="3721" y="-294"/>
              <a:ext cx="241" cy="242"/>
            </a:xfrm>
            <a:custGeom>
              <a:avLst/>
              <a:gdLst>
                <a:gd name="T0" fmla="*/ 120 w 241"/>
                <a:gd name="T1" fmla="*/ 0 h 242"/>
                <a:gd name="T2" fmla="*/ 152 w 241"/>
                <a:gd name="T3" fmla="*/ 5 h 242"/>
                <a:gd name="T4" fmla="*/ 180 w 241"/>
                <a:gd name="T5" fmla="*/ 17 h 242"/>
                <a:gd name="T6" fmla="*/ 205 w 241"/>
                <a:gd name="T7" fmla="*/ 36 h 242"/>
                <a:gd name="T8" fmla="*/ 224 w 241"/>
                <a:gd name="T9" fmla="*/ 59 h 242"/>
                <a:gd name="T10" fmla="*/ 237 w 241"/>
                <a:gd name="T11" fmla="*/ 89 h 242"/>
                <a:gd name="T12" fmla="*/ 241 w 241"/>
                <a:gd name="T13" fmla="*/ 122 h 242"/>
                <a:gd name="T14" fmla="*/ 237 w 241"/>
                <a:gd name="T15" fmla="*/ 153 h 242"/>
                <a:gd name="T16" fmla="*/ 224 w 241"/>
                <a:gd name="T17" fmla="*/ 182 h 242"/>
                <a:gd name="T18" fmla="*/ 205 w 241"/>
                <a:gd name="T19" fmla="*/ 206 h 242"/>
                <a:gd name="T20" fmla="*/ 180 w 241"/>
                <a:gd name="T21" fmla="*/ 226 h 242"/>
                <a:gd name="T22" fmla="*/ 152 w 241"/>
                <a:gd name="T23" fmla="*/ 237 h 242"/>
                <a:gd name="T24" fmla="*/ 120 w 241"/>
                <a:gd name="T25" fmla="*/ 242 h 242"/>
                <a:gd name="T26" fmla="*/ 88 w 241"/>
                <a:gd name="T27" fmla="*/ 237 h 242"/>
                <a:gd name="T28" fmla="*/ 59 w 241"/>
                <a:gd name="T29" fmla="*/ 226 h 242"/>
                <a:gd name="T30" fmla="*/ 34 w 241"/>
                <a:gd name="T31" fmla="*/ 206 h 242"/>
                <a:gd name="T32" fmla="*/ 15 w 241"/>
                <a:gd name="T33" fmla="*/ 182 h 242"/>
                <a:gd name="T34" fmla="*/ 3 w 241"/>
                <a:gd name="T35" fmla="*/ 153 h 242"/>
                <a:gd name="T36" fmla="*/ 0 w 241"/>
                <a:gd name="T37" fmla="*/ 122 h 242"/>
                <a:gd name="T38" fmla="*/ 3 w 241"/>
                <a:gd name="T39" fmla="*/ 89 h 242"/>
                <a:gd name="T40" fmla="*/ 15 w 241"/>
                <a:gd name="T41" fmla="*/ 59 h 242"/>
                <a:gd name="T42" fmla="*/ 34 w 241"/>
                <a:gd name="T43" fmla="*/ 36 h 242"/>
                <a:gd name="T44" fmla="*/ 59 w 241"/>
                <a:gd name="T45" fmla="*/ 17 h 242"/>
                <a:gd name="T46" fmla="*/ 88 w 241"/>
                <a:gd name="T47" fmla="*/ 5 h 242"/>
                <a:gd name="T48" fmla="*/ 120 w 241"/>
                <a:gd name="T49" fmla="*/ 0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41" h="242">
                  <a:moveTo>
                    <a:pt x="120" y="0"/>
                  </a:moveTo>
                  <a:lnTo>
                    <a:pt x="152" y="5"/>
                  </a:lnTo>
                  <a:lnTo>
                    <a:pt x="180" y="17"/>
                  </a:lnTo>
                  <a:lnTo>
                    <a:pt x="205" y="36"/>
                  </a:lnTo>
                  <a:lnTo>
                    <a:pt x="224" y="59"/>
                  </a:lnTo>
                  <a:lnTo>
                    <a:pt x="237" y="89"/>
                  </a:lnTo>
                  <a:lnTo>
                    <a:pt x="241" y="122"/>
                  </a:lnTo>
                  <a:lnTo>
                    <a:pt x="237" y="153"/>
                  </a:lnTo>
                  <a:lnTo>
                    <a:pt x="224" y="182"/>
                  </a:lnTo>
                  <a:lnTo>
                    <a:pt x="205" y="206"/>
                  </a:lnTo>
                  <a:lnTo>
                    <a:pt x="180" y="226"/>
                  </a:lnTo>
                  <a:lnTo>
                    <a:pt x="152" y="237"/>
                  </a:lnTo>
                  <a:lnTo>
                    <a:pt x="120" y="242"/>
                  </a:lnTo>
                  <a:lnTo>
                    <a:pt x="88" y="237"/>
                  </a:lnTo>
                  <a:lnTo>
                    <a:pt x="59" y="226"/>
                  </a:lnTo>
                  <a:lnTo>
                    <a:pt x="34" y="206"/>
                  </a:lnTo>
                  <a:lnTo>
                    <a:pt x="15" y="182"/>
                  </a:lnTo>
                  <a:lnTo>
                    <a:pt x="3" y="153"/>
                  </a:lnTo>
                  <a:lnTo>
                    <a:pt x="0" y="122"/>
                  </a:lnTo>
                  <a:lnTo>
                    <a:pt x="3" y="89"/>
                  </a:lnTo>
                  <a:lnTo>
                    <a:pt x="15" y="59"/>
                  </a:lnTo>
                  <a:lnTo>
                    <a:pt x="34" y="36"/>
                  </a:lnTo>
                  <a:lnTo>
                    <a:pt x="59" y="17"/>
                  </a:lnTo>
                  <a:lnTo>
                    <a:pt x="88" y="5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</p:grpSp>
      <p:cxnSp>
        <p:nvCxnSpPr>
          <p:cNvPr id="21" name="Rechte verbindingslijn 20"/>
          <p:cNvCxnSpPr/>
          <p:nvPr userDrawn="1"/>
        </p:nvCxnSpPr>
        <p:spPr>
          <a:xfrm>
            <a:off x="356332" y="3494959"/>
            <a:ext cx="11457111" cy="0"/>
          </a:xfrm>
          <a:prstGeom prst="line">
            <a:avLst/>
          </a:prstGeom>
          <a:ln w="38100" cap="rnd">
            <a:solidFill>
              <a:schemeClr val="tx2">
                <a:lumMod val="60000"/>
                <a:lumOff val="40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Rechte verbindingslijn 27"/>
          <p:cNvCxnSpPr/>
          <p:nvPr userDrawn="1"/>
        </p:nvCxnSpPr>
        <p:spPr>
          <a:xfrm>
            <a:off x="356332" y="3609969"/>
            <a:ext cx="11457111" cy="0"/>
          </a:xfrm>
          <a:prstGeom prst="line">
            <a:avLst/>
          </a:prstGeom>
          <a:ln w="38100" cap="rnd">
            <a:solidFill>
              <a:schemeClr val="tx2">
                <a:lumMod val="60000"/>
                <a:lumOff val="40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Rechte verbindingslijn 28"/>
          <p:cNvCxnSpPr/>
          <p:nvPr userDrawn="1"/>
        </p:nvCxnSpPr>
        <p:spPr>
          <a:xfrm>
            <a:off x="356332" y="3724979"/>
            <a:ext cx="11457111" cy="0"/>
          </a:xfrm>
          <a:prstGeom prst="line">
            <a:avLst/>
          </a:prstGeom>
          <a:ln w="38100" cap="rnd">
            <a:solidFill>
              <a:schemeClr val="tx2">
                <a:lumMod val="60000"/>
                <a:lumOff val="40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Rechte verbindingslijn 29"/>
          <p:cNvCxnSpPr/>
          <p:nvPr userDrawn="1"/>
        </p:nvCxnSpPr>
        <p:spPr>
          <a:xfrm>
            <a:off x="356332" y="3839989"/>
            <a:ext cx="11457111" cy="0"/>
          </a:xfrm>
          <a:prstGeom prst="line">
            <a:avLst/>
          </a:prstGeom>
          <a:ln w="38100" cap="rnd">
            <a:solidFill>
              <a:schemeClr val="tx2">
                <a:lumMod val="60000"/>
                <a:lumOff val="40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Rechte verbindingslijn 30"/>
          <p:cNvCxnSpPr/>
          <p:nvPr userDrawn="1"/>
        </p:nvCxnSpPr>
        <p:spPr>
          <a:xfrm>
            <a:off x="356332" y="3954999"/>
            <a:ext cx="11457111" cy="0"/>
          </a:xfrm>
          <a:prstGeom prst="line">
            <a:avLst/>
          </a:prstGeom>
          <a:ln w="38100" cap="rnd">
            <a:solidFill>
              <a:schemeClr val="tx2">
                <a:lumMod val="60000"/>
                <a:lumOff val="40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Rechte verbindingslijn 31"/>
          <p:cNvCxnSpPr/>
          <p:nvPr userDrawn="1"/>
        </p:nvCxnSpPr>
        <p:spPr>
          <a:xfrm>
            <a:off x="356332" y="4070009"/>
            <a:ext cx="11457111" cy="0"/>
          </a:xfrm>
          <a:prstGeom prst="line">
            <a:avLst/>
          </a:prstGeom>
          <a:ln w="38100" cap="rnd">
            <a:solidFill>
              <a:schemeClr val="tx2">
                <a:lumMod val="60000"/>
                <a:lumOff val="40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Rechte verbindingslijn 32"/>
          <p:cNvCxnSpPr/>
          <p:nvPr userDrawn="1"/>
        </p:nvCxnSpPr>
        <p:spPr>
          <a:xfrm>
            <a:off x="356332" y="4185019"/>
            <a:ext cx="11457111" cy="0"/>
          </a:xfrm>
          <a:prstGeom prst="line">
            <a:avLst/>
          </a:prstGeom>
          <a:ln w="38100" cap="rnd">
            <a:solidFill>
              <a:schemeClr val="tx2">
                <a:lumMod val="60000"/>
                <a:lumOff val="40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Rechte verbindingslijn 33"/>
          <p:cNvCxnSpPr/>
          <p:nvPr userDrawn="1"/>
        </p:nvCxnSpPr>
        <p:spPr>
          <a:xfrm>
            <a:off x="356332" y="4300029"/>
            <a:ext cx="11457111" cy="0"/>
          </a:xfrm>
          <a:prstGeom prst="line">
            <a:avLst/>
          </a:prstGeom>
          <a:ln w="38100" cap="rnd">
            <a:solidFill>
              <a:schemeClr val="tx2">
                <a:lumMod val="60000"/>
                <a:lumOff val="40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Rechte verbindingslijn 34"/>
          <p:cNvCxnSpPr/>
          <p:nvPr userDrawn="1"/>
        </p:nvCxnSpPr>
        <p:spPr>
          <a:xfrm>
            <a:off x="356332" y="4415039"/>
            <a:ext cx="11457111" cy="0"/>
          </a:xfrm>
          <a:prstGeom prst="line">
            <a:avLst/>
          </a:prstGeom>
          <a:ln w="38100" cap="rnd">
            <a:solidFill>
              <a:schemeClr val="tx2">
                <a:lumMod val="60000"/>
                <a:lumOff val="40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Rechte verbindingslijn 35"/>
          <p:cNvCxnSpPr/>
          <p:nvPr userDrawn="1"/>
        </p:nvCxnSpPr>
        <p:spPr>
          <a:xfrm>
            <a:off x="356332" y="4530049"/>
            <a:ext cx="11457111" cy="0"/>
          </a:xfrm>
          <a:prstGeom prst="line">
            <a:avLst/>
          </a:prstGeom>
          <a:ln w="38100" cap="rnd">
            <a:solidFill>
              <a:schemeClr val="tx2">
                <a:lumMod val="60000"/>
                <a:lumOff val="40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Rechte verbindingslijn 36"/>
          <p:cNvCxnSpPr/>
          <p:nvPr userDrawn="1"/>
        </p:nvCxnSpPr>
        <p:spPr>
          <a:xfrm>
            <a:off x="356332" y="4645059"/>
            <a:ext cx="11457111" cy="0"/>
          </a:xfrm>
          <a:prstGeom prst="line">
            <a:avLst/>
          </a:prstGeom>
          <a:ln w="38100" cap="rnd">
            <a:solidFill>
              <a:schemeClr val="tx2">
                <a:lumMod val="60000"/>
                <a:lumOff val="40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Rechte verbindingslijn 37"/>
          <p:cNvCxnSpPr/>
          <p:nvPr userDrawn="1"/>
        </p:nvCxnSpPr>
        <p:spPr>
          <a:xfrm>
            <a:off x="356332" y="4760069"/>
            <a:ext cx="11457111" cy="0"/>
          </a:xfrm>
          <a:prstGeom prst="line">
            <a:avLst/>
          </a:prstGeom>
          <a:ln w="38100" cap="rnd">
            <a:solidFill>
              <a:schemeClr val="tx2">
                <a:lumMod val="60000"/>
                <a:lumOff val="40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Rechte verbindingslijn 38"/>
          <p:cNvCxnSpPr/>
          <p:nvPr userDrawn="1"/>
        </p:nvCxnSpPr>
        <p:spPr>
          <a:xfrm>
            <a:off x="356332" y="4875079"/>
            <a:ext cx="11457111" cy="0"/>
          </a:xfrm>
          <a:prstGeom prst="line">
            <a:avLst/>
          </a:prstGeom>
          <a:ln w="38100" cap="rnd">
            <a:solidFill>
              <a:schemeClr val="tx2">
                <a:lumMod val="60000"/>
                <a:lumOff val="40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Rechte verbindingslijn 39"/>
          <p:cNvCxnSpPr/>
          <p:nvPr userDrawn="1"/>
        </p:nvCxnSpPr>
        <p:spPr>
          <a:xfrm>
            <a:off x="356332" y="4990089"/>
            <a:ext cx="11457111" cy="0"/>
          </a:xfrm>
          <a:prstGeom prst="line">
            <a:avLst/>
          </a:prstGeom>
          <a:ln w="38100" cap="rnd">
            <a:solidFill>
              <a:schemeClr val="tx2">
                <a:lumMod val="60000"/>
                <a:lumOff val="40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Rechte verbindingslijn 40"/>
          <p:cNvCxnSpPr/>
          <p:nvPr userDrawn="1"/>
        </p:nvCxnSpPr>
        <p:spPr>
          <a:xfrm>
            <a:off x="356332" y="5105099"/>
            <a:ext cx="11457111" cy="0"/>
          </a:xfrm>
          <a:prstGeom prst="line">
            <a:avLst/>
          </a:prstGeom>
          <a:ln w="38100" cap="rnd">
            <a:solidFill>
              <a:schemeClr val="tx2">
                <a:lumMod val="60000"/>
                <a:lumOff val="40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Rechte verbindingslijn 41"/>
          <p:cNvCxnSpPr/>
          <p:nvPr userDrawn="1"/>
        </p:nvCxnSpPr>
        <p:spPr>
          <a:xfrm>
            <a:off x="356332" y="5220109"/>
            <a:ext cx="11457111" cy="0"/>
          </a:xfrm>
          <a:prstGeom prst="line">
            <a:avLst/>
          </a:prstGeom>
          <a:ln w="38100" cap="rnd">
            <a:solidFill>
              <a:schemeClr val="tx2">
                <a:lumMod val="60000"/>
                <a:lumOff val="40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Rechte verbindingslijn 42"/>
          <p:cNvCxnSpPr/>
          <p:nvPr userDrawn="1"/>
        </p:nvCxnSpPr>
        <p:spPr>
          <a:xfrm>
            <a:off x="356332" y="5335119"/>
            <a:ext cx="11457111" cy="0"/>
          </a:xfrm>
          <a:prstGeom prst="line">
            <a:avLst/>
          </a:prstGeom>
          <a:ln w="38100" cap="rnd">
            <a:solidFill>
              <a:schemeClr val="tx2">
                <a:lumMod val="60000"/>
                <a:lumOff val="40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Rechte verbindingslijn 43"/>
          <p:cNvCxnSpPr/>
          <p:nvPr userDrawn="1"/>
        </p:nvCxnSpPr>
        <p:spPr>
          <a:xfrm>
            <a:off x="356332" y="5450129"/>
            <a:ext cx="11457111" cy="0"/>
          </a:xfrm>
          <a:prstGeom prst="line">
            <a:avLst/>
          </a:prstGeom>
          <a:ln w="38100" cap="rnd">
            <a:solidFill>
              <a:schemeClr val="tx2">
                <a:lumMod val="60000"/>
                <a:lumOff val="40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Rechte verbindingslijn 44"/>
          <p:cNvCxnSpPr/>
          <p:nvPr userDrawn="1"/>
        </p:nvCxnSpPr>
        <p:spPr>
          <a:xfrm>
            <a:off x="356332" y="5565139"/>
            <a:ext cx="11457111" cy="0"/>
          </a:xfrm>
          <a:prstGeom prst="line">
            <a:avLst/>
          </a:prstGeom>
          <a:ln w="38100" cap="rnd">
            <a:solidFill>
              <a:schemeClr val="tx2">
                <a:lumMod val="60000"/>
                <a:lumOff val="40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Rechte verbindingslijn 45"/>
          <p:cNvCxnSpPr/>
          <p:nvPr userDrawn="1"/>
        </p:nvCxnSpPr>
        <p:spPr>
          <a:xfrm>
            <a:off x="356332" y="5680149"/>
            <a:ext cx="11457111" cy="0"/>
          </a:xfrm>
          <a:prstGeom prst="line">
            <a:avLst/>
          </a:prstGeom>
          <a:ln w="38100" cap="rnd">
            <a:solidFill>
              <a:schemeClr val="tx2">
                <a:lumMod val="60000"/>
                <a:lumOff val="40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Rechte verbindingslijn 46"/>
          <p:cNvCxnSpPr/>
          <p:nvPr userDrawn="1"/>
        </p:nvCxnSpPr>
        <p:spPr>
          <a:xfrm>
            <a:off x="356332" y="5795159"/>
            <a:ext cx="11457111" cy="0"/>
          </a:xfrm>
          <a:prstGeom prst="line">
            <a:avLst/>
          </a:prstGeom>
          <a:ln w="38100" cap="rnd">
            <a:solidFill>
              <a:schemeClr val="tx2">
                <a:lumMod val="60000"/>
                <a:lumOff val="40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Rechte verbindingslijn 47"/>
          <p:cNvCxnSpPr/>
          <p:nvPr userDrawn="1"/>
        </p:nvCxnSpPr>
        <p:spPr>
          <a:xfrm>
            <a:off x="356332" y="5910169"/>
            <a:ext cx="11457111" cy="0"/>
          </a:xfrm>
          <a:prstGeom prst="line">
            <a:avLst/>
          </a:prstGeom>
          <a:ln w="38100" cap="rnd">
            <a:solidFill>
              <a:schemeClr val="tx2">
                <a:lumMod val="60000"/>
                <a:lumOff val="40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Rechte verbindingslijn 48"/>
          <p:cNvCxnSpPr/>
          <p:nvPr userDrawn="1"/>
        </p:nvCxnSpPr>
        <p:spPr>
          <a:xfrm>
            <a:off x="356332" y="6025179"/>
            <a:ext cx="11457111" cy="0"/>
          </a:xfrm>
          <a:prstGeom prst="line">
            <a:avLst/>
          </a:prstGeom>
          <a:ln w="38100" cap="rnd">
            <a:solidFill>
              <a:schemeClr val="tx2">
                <a:lumMod val="60000"/>
                <a:lumOff val="40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Rechte verbindingslijn 49"/>
          <p:cNvCxnSpPr/>
          <p:nvPr userDrawn="1"/>
        </p:nvCxnSpPr>
        <p:spPr>
          <a:xfrm>
            <a:off x="356332" y="6140189"/>
            <a:ext cx="11457111" cy="0"/>
          </a:xfrm>
          <a:prstGeom prst="line">
            <a:avLst/>
          </a:prstGeom>
          <a:ln w="38100" cap="rnd">
            <a:solidFill>
              <a:schemeClr val="tx2">
                <a:lumMod val="60000"/>
                <a:lumOff val="40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Rechte verbindingslijn 50"/>
          <p:cNvCxnSpPr/>
          <p:nvPr userDrawn="1"/>
        </p:nvCxnSpPr>
        <p:spPr>
          <a:xfrm>
            <a:off x="356332" y="6255199"/>
            <a:ext cx="11457111" cy="0"/>
          </a:xfrm>
          <a:prstGeom prst="line">
            <a:avLst/>
          </a:prstGeom>
          <a:ln w="38100" cap="rnd">
            <a:solidFill>
              <a:schemeClr val="tx2">
                <a:lumMod val="60000"/>
                <a:lumOff val="40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Rechte verbindingslijn 51"/>
          <p:cNvCxnSpPr/>
          <p:nvPr userDrawn="1"/>
        </p:nvCxnSpPr>
        <p:spPr>
          <a:xfrm>
            <a:off x="356332" y="6370209"/>
            <a:ext cx="11457111" cy="0"/>
          </a:xfrm>
          <a:prstGeom prst="line">
            <a:avLst/>
          </a:prstGeom>
          <a:ln w="38100" cap="rnd">
            <a:solidFill>
              <a:schemeClr val="tx2">
                <a:lumMod val="60000"/>
                <a:lumOff val="40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Rechte verbindingslijn 52"/>
          <p:cNvCxnSpPr/>
          <p:nvPr userDrawn="1"/>
        </p:nvCxnSpPr>
        <p:spPr>
          <a:xfrm>
            <a:off x="356332" y="6485219"/>
            <a:ext cx="11457111" cy="0"/>
          </a:xfrm>
          <a:prstGeom prst="line">
            <a:avLst/>
          </a:prstGeom>
          <a:ln w="38100" cap="rnd">
            <a:solidFill>
              <a:schemeClr val="tx2">
                <a:lumMod val="60000"/>
                <a:lumOff val="40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Rechte verbindingslijn 53"/>
          <p:cNvCxnSpPr/>
          <p:nvPr userDrawn="1"/>
        </p:nvCxnSpPr>
        <p:spPr>
          <a:xfrm>
            <a:off x="356332" y="6600216"/>
            <a:ext cx="11457111" cy="0"/>
          </a:xfrm>
          <a:prstGeom prst="line">
            <a:avLst/>
          </a:prstGeom>
          <a:ln w="38100" cap="rnd">
            <a:solidFill>
              <a:schemeClr val="tx2">
                <a:lumMod val="60000"/>
                <a:lumOff val="40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Rechte verbindingslijn 55"/>
          <p:cNvCxnSpPr/>
          <p:nvPr userDrawn="1"/>
        </p:nvCxnSpPr>
        <p:spPr>
          <a:xfrm>
            <a:off x="362340" y="1041991"/>
            <a:ext cx="11457111" cy="0"/>
          </a:xfrm>
          <a:prstGeom prst="line">
            <a:avLst/>
          </a:prstGeom>
          <a:ln w="38100" cap="rnd">
            <a:solidFill>
              <a:schemeClr val="tx2">
                <a:lumMod val="60000"/>
                <a:lumOff val="40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Rechthoek 56"/>
          <p:cNvSpPr/>
          <p:nvPr userDrawn="1"/>
        </p:nvSpPr>
        <p:spPr>
          <a:xfrm>
            <a:off x="7662042" y="-409916"/>
            <a:ext cx="4523994" cy="38738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180000" rIns="180000" rtlCol="0" anchor="t"/>
          <a:lstStyle/>
          <a:p>
            <a:pPr marR="0" lvl="0" indent="0" algn="r" defTabSz="1087016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nl-NL" b="1" i="0" u="none" strike="noStrike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Calibri" pitchFamily="34" charset="0"/>
              </a:rPr>
              <a:t>Titeldia</a:t>
            </a:r>
          </a:p>
        </p:txBody>
      </p:sp>
    </p:spTree>
    <p:extLst>
      <p:ext uri="{BB962C8B-B14F-4D97-AF65-F5344CB8AC3E}">
        <p14:creationId xmlns:p14="http://schemas.microsoft.com/office/powerpoint/2010/main" val="3543622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 (volledig) met sub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8448515" y="6434860"/>
            <a:ext cx="2840037" cy="365125"/>
          </a:xfrm>
          <a:prstGeom prst="rect">
            <a:avLst/>
          </a:prstGeom>
        </p:spPr>
        <p:txBody>
          <a:bodyPr anchor="ctr"/>
          <a:lstStyle>
            <a:lvl1pPr algn="r">
              <a:defRPr sz="1000"/>
            </a:lvl1pPr>
          </a:lstStyle>
          <a:p>
            <a:fld id="{81C55895-BBDE-49A9-A51C-B1488599A003}" type="datetime1">
              <a:rPr lang="nl-NL" smtClean="0"/>
              <a:t>6-8-2016</a:t>
            </a:fld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1142921" y="6434860"/>
            <a:ext cx="756871" cy="365125"/>
          </a:xfrm>
        </p:spPr>
        <p:txBody>
          <a:bodyPr/>
          <a:lstStyle/>
          <a:p>
            <a:fld id="{B312AE52-FDF5-433E-9C7C-6ECA2BDE0D9B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8" name="Tijdelijke aanduiding voor media 7"/>
          <p:cNvSpPr>
            <a:spLocks noGrp="1"/>
          </p:cNvSpPr>
          <p:nvPr>
            <p:ph type="media" sz="quarter" idx="13"/>
          </p:nvPr>
        </p:nvSpPr>
        <p:spPr>
          <a:xfrm>
            <a:off x="316937" y="1389818"/>
            <a:ext cx="11536527" cy="468672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media</a:t>
            </a:r>
            <a:endParaRPr lang="nl-NL"/>
          </a:p>
        </p:txBody>
      </p:sp>
      <p:sp>
        <p:nvSpPr>
          <p:cNvPr id="9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303972" y="1420240"/>
            <a:ext cx="11515479" cy="729573"/>
          </a:xfrm>
        </p:spPr>
        <p:txBody>
          <a:bodyPr vert="horz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10" name="Tijdelijke aanduiding voor tekst 14"/>
          <p:cNvSpPr>
            <a:spLocks noGrp="1"/>
          </p:cNvSpPr>
          <p:nvPr>
            <p:ph type="body" sz="quarter" idx="14" hasCustomPrompt="1"/>
          </p:nvPr>
        </p:nvSpPr>
        <p:spPr>
          <a:xfrm>
            <a:off x="-1133" y="5888429"/>
            <a:ext cx="12170908" cy="352605"/>
          </a:xfrm>
          <a:custGeom>
            <a:avLst/>
            <a:gdLst>
              <a:gd name="connsiteX0" fmla="*/ 0 w 12169775"/>
              <a:gd name="connsiteY0" fmla="*/ 0 h 268251"/>
              <a:gd name="connsiteX1" fmla="*/ 12169775 w 12169775"/>
              <a:gd name="connsiteY1" fmla="*/ 0 h 268251"/>
              <a:gd name="connsiteX2" fmla="*/ 12169775 w 12169775"/>
              <a:gd name="connsiteY2" fmla="*/ 0 h 268251"/>
              <a:gd name="connsiteX3" fmla="*/ 12169775 w 12169775"/>
              <a:gd name="connsiteY3" fmla="*/ 268251 h 268251"/>
              <a:gd name="connsiteX4" fmla="*/ 0 w 12169775"/>
              <a:gd name="connsiteY4" fmla="*/ 268251 h 268251"/>
              <a:gd name="connsiteX5" fmla="*/ 0 w 12169775"/>
              <a:gd name="connsiteY5" fmla="*/ 0 h 268251"/>
              <a:gd name="connsiteX0" fmla="*/ 0 w 12169775"/>
              <a:gd name="connsiteY0" fmla="*/ 0 h 268251"/>
              <a:gd name="connsiteX1" fmla="*/ 12169775 w 12169775"/>
              <a:gd name="connsiteY1" fmla="*/ 0 h 268251"/>
              <a:gd name="connsiteX2" fmla="*/ 12169775 w 12169775"/>
              <a:gd name="connsiteY2" fmla="*/ 0 h 268251"/>
              <a:gd name="connsiteX3" fmla="*/ 12169775 w 12169775"/>
              <a:gd name="connsiteY3" fmla="*/ 268251 h 268251"/>
              <a:gd name="connsiteX4" fmla="*/ 7258 w 12169775"/>
              <a:gd name="connsiteY4" fmla="*/ 119480 h 268251"/>
              <a:gd name="connsiteX5" fmla="*/ 0 w 12169775"/>
              <a:gd name="connsiteY5" fmla="*/ 0 h 268251"/>
              <a:gd name="connsiteX0" fmla="*/ 3628 w 12173403"/>
              <a:gd name="connsiteY0" fmla="*/ 0 h 268251"/>
              <a:gd name="connsiteX1" fmla="*/ 12173403 w 12173403"/>
              <a:gd name="connsiteY1" fmla="*/ 0 h 268251"/>
              <a:gd name="connsiteX2" fmla="*/ 12173403 w 12173403"/>
              <a:gd name="connsiteY2" fmla="*/ 0 h 268251"/>
              <a:gd name="connsiteX3" fmla="*/ 12173403 w 12173403"/>
              <a:gd name="connsiteY3" fmla="*/ 268251 h 268251"/>
              <a:gd name="connsiteX4" fmla="*/ 0 w 12173403"/>
              <a:gd name="connsiteY4" fmla="*/ 123109 h 268251"/>
              <a:gd name="connsiteX5" fmla="*/ 3628 w 12173403"/>
              <a:gd name="connsiteY5" fmla="*/ 0 h 268251"/>
              <a:gd name="connsiteX0" fmla="*/ 10885 w 12180660"/>
              <a:gd name="connsiteY0" fmla="*/ 0 h 268251"/>
              <a:gd name="connsiteX1" fmla="*/ 12180660 w 12180660"/>
              <a:gd name="connsiteY1" fmla="*/ 0 h 268251"/>
              <a:gd name="connsiteX2" fmla="*/ 12180660 w 12180660"/>
              <a:gd name="connsiteY2" fmla="*/ 0 h 268251"/>
              <a:gd name="connsiteX3" fmla="*/ 12180660 w 12180660"/>
              <a:gd name="connsiteY3" fmla="*/ 268251 h 268251"/>
              <a:gd name="connsiteX4" fmla="*/ 0 w 12180660"/>
              <a:gd name="connsiteY4" fmla="*/ 123109 h 268251"/>
              <a:gd name="connsiteX5" fmla="*/ 10885 w 12180660"/>
              <a:gd name="connsiteY5" fmla="*/ 0 h 268251"/>
              <a:gd name="connsiteX0" fmla="*/ 0 w 12169775"/>
              <a:gd name="connsiteY0" fmla="*/ 0 h 268251"/>
              <a:gd name="connsiteX1" fmla="*/ 12169775 w 12169775"/>
              <a:gd name="connsiteY1" fmla="*/ 0 h 268251"/>
              <a:gd name="connsiteX2" fmla="*/ 12169775 w 12169775"/>
              <a:gd name="connsiteY2" fmla="*/ 0 h 268251"/>
              <a:gd name="connsiteX3" fmla="*/ 12169775 w 12169775"/>
              <a:gd name="connsiteY3" fmla="*/ 268251 h 268251"/>
              <a:gd name="connsiteX4" fmla="*/ 3629 w 12169775"/>
              <a:gd name="connsiteY4" fmla="*/ 123109 h 268251"/>
              <a:gd name="connsiteX5" fmla="*/ 0 w 12169775"/>
              <a:gd name="connsiteY5" fmla="*/ 0 h 268251"/>
              <a:gd name="connsiteX0" fmla="*/ 1133 w 12170908"/>
              <a:gd name="connsiteY0" fmla="*/ 0 h 268251"/>
              <a:gd name="connsiteX1" fmla="*/ 12170908 w 12170908"/>
              <a:gd name="connsiteY1" fmla="*/ 0 h 268251"/>
              <a:gd name="connsiteX2" fmla="*/ 12170908 w 12170908"/>
              <a:gd name="connsiteY2" fmla="*/ 0 h 268251"/>
              <a:gd name="connsiteX3" fmla="*/ 12170908 w 12170908"/>
              <a:gd name="connsiteY3" fmla="*/ 268251 h 268251"/>
              <a:gd name="connsiteX4" fmla="*/ 0 w 12170908"/>
              <a:gd name="connsiteY4" fmla="*/ 123109 h 268251"/>
              <a:gd name="connsiteX5" fmla="*/ 1133 w 12170908"/>
              <a:gd name="connsiteY5" fmla="*/ 0 h 268251"/>
              <a:gd name="connsiteX0" fmla="*/ 1133 w 12170908"/>
              <a:gd name="connsiteY0" fmla="*/ 0 h 268251"/>
              <a:gd name="connsiteX1" fmla="*/ 12170908 w 12170908"/>
              <a:gd name="connsiteY1" fmla="*/ 0 h 268251"/>
              <a:gd name="connsiteX2" fmla="*/ 12170908 w 12170908"/>
              <a:gd name="connsiteY2" fmla="*/ 0 h 268251"/>
              <a:gd name="connsiteX3" fmla="*/ 12170908 w 12170908"/>
              <a:gd name="connsiteY3" fmla="*/ 268251 h 268251"/>
              <a:gd name="connsiteX4" fmla="*/ 0 w 12170908"/>
              <a:gd name="connsiteY4" fmla="*/ 125490 h 268251"/>
              <a:gd name="connsiteX5" fmla="*/ 1133 w 12170908"/>
              <a:gd name="connsiteY5" fmla="*/ 0 h 268251"/>
              <a:gd name="connsiteX0" fmla="*/ 1133 w 12170908"/>
              <a:gd name="connsiteY0" fmla="*/ 86468 h 354719"/>
              <a:gd name="connsiteX1" fmla="*/ 12170908 w 12170908"/>
              <a:gd name="connsiteY1" fmla="*/ 86468 h 354719"/>
              <a:gd name="connsiteX2" fmla="*/ 12170908 w 12170908"/>
              <a:gd name="connsiteY2" fmla="*/ 86468 h 354719"/>
              <a:gd name="connsiteX3" fmla="*/ 12170908 w 12170908"/>
              <a:gd name="connsiteY3" fmla="*/ 354719 h 354719"/>
              <a:gd name="connsiteX4" fmla="*/ 0 w 12170908"/>
              <a:gd name="connsiteY4" fmla="*/ 211958 h 354719"/>
              <a:gd name="connsiteX5" fmla="*/ 1133 w 12170908"/>
              <a:gd name="connsiteY5" fmla="*/ 86468 h 354719"/>
              <a:gd name="connsiteX0" fmla="*/ 1133 w 12170908"/>
              <a:gd name="connsiteY0" fmla="*/ 48939 h 317190"/>
              <a:gd name="connsiteX1" fmla="*/ 12170908 w 12170908"/>
              <a:gd name="connsiteY1" fmla="*/ 48939 h 317190"/>
              <a:gd name="connsiteX2" fmla="*/ 12170908 w 12170908"/>
              <a:gd name="connsiteY2" fmla="*/ 48939 h 317190"/>
              <a:gd name="connsiteX3" fmla="*/ 12170908 w 12170908"/>
              <a:gd name="connsiteY3" fmla="*/ 317190 h 317190"/>
              <a:gd name="connsiteX4" fmla="*/ 0 w 12170908"/>
              <a:gd name="connsiteY4" fmla="*/ 174429 h 317190"/>
              <a:gd name="connsiteX5" fmla="*/ 1133 w 12170908"/>
              <a:gd name="connsiteY5" fmla="*/ 48939 h 317190"/>
              <a:gd name="connsiteX0" fmla="*/ 1133 w 12170908"/>
              <a:gd name="connsiteY0" fmla="*/ 67241 h 335492"/>
              <a:gd name="connsiteX1" fmla="*/ 12170908 w 12170908"/>
              <a:gd name="connsiteY1" fmla="*/ 67241 h 335492"/>
              <a:gd name="connsiteX2" fmla="*/ 12170908 w 12170908"/>
              <a:gd name="connsiteY2" fmla="*/ 67241 h 335492"/>
              <a:gd name="connsiteX3" fmla="*/ 12170908 w 12170908"/>
              <a:gd name="connsiteY3" fmla="*/ 335492 h 335492"/>
              <a:gd name="connsiteX4" fmla="*/ 0 w 12170908"/>
              <a:gd name="connsiteY4" fmla="*/ 192731 h 335492"/>
              <a:gd name="connsiteX5" fmla="*/ 1133 w 12170908"/>
              <a:gd name="connsiteY5" fmla="*/ 67241 h 335492"/>
              <a:gd name="connsiteX0" fmla="*/ 1133 w 12170908"/>
              <a:gd name="connsiteY0" fmla="*/ 67241 h 335492"/>
              <a:gd name="connsiteX1" fmla="*/ 12170908 w 12170908"/>
              <a:gd name="connsiteY1" fmla="*/ 67241 h 335492"/>
              <a:gd name="connsiteX2" fmla="*/ 12170908 w 12170908"/>
              <a:gd name="connsiteY2" fmla="*/ 67241 h 335492"/>
              <a:gd name="connsiteX3" fmla="*/ 12170908 w 12170908"/>
              <a:gd name="connsiteY3" fmla="*/ 335492 h 335492"/>
              <a:gd name="connsiteX4" fmla="*/ 0 w 12170908"/>
              <a:gd name="connsiteY4" fmla="*/ 192731 h 335492"/>
              <a:gd name="connsiteX5" fmla="*/ 1133 w 12170908"/>
              <a:gd name="connsiteY5" fmla="*/ 67241 h 335492"/>
              <a:gd name="connsiteX0" fmla="*/ 1133 w 12170908"/>
              <a:gd name="connsiteY0" fmla="*/ 67241 h 335492"/>
              <a:gd name="connsiteX1" fmla="*/ 12170908 w 12170908"/>
              <a:gd name="connsiteY1" fmla="*/ 67241 h 335492"/>
              <a:gd name="connsiteX2" fmla="*/ 12170908 w 12170908"/>
              <a:gd name="connsiteY2" fmla="*/ 67241 h 335492"/>
              <a:gd name="connsiteX3" fmla="*/ 12170908 w 12170908"/>
              <a:gd name="connsiteY3" fmla="*/ 335492 h 335492"/>
              <a:gd name="connsiteX4" fmla="*/ 0 w 12170908"/>
              <a:gd name="connsiteY4" fmla="*/ 192731 h 335492"/>
              <a:gd name="connsiteX5" fmla="*/ 1133 w 12170908"/>
              <a:gd name="connsiteY5" fmla="*/ 67241 h 335492"/>
              <a:gd name="connsiteX0" fmla="*/ 1133 w 12170908"/>
              <a:gd name="connsiteY0" fmla="*/ 67241 h 335492"/>
              <a:gd name="connsiteX1" fmla="*/ 12170908 w 12170908"/>
              <a:gd name="connsiteY1" fmla="*/ 67241 h 335492"/>
              <a:gd name="connsiteX2" fmla="*/ 12170908 w 12170908"/>
              <a:gd name="connsiteY2" fmla="*/ 67241 h 335492"/>
              <a:gd name="connsiteX3" fmla="*/ 12170908 w 12170908"/>
              <a:gd name="connsiteY3" fmla="*/ 335492 h 335492"/>
              <a:gd name="connsiteX4" fmla="*/ 0 w 12170908"/>
              <a:gd name="connsiteY4" fmla="*/ 192731 h 335492"/>
              <a:gd name="connsiteX5" fmla="*/ 1133 w 12170908"/>
              <a:gd name="connsiteY5" fmla="*/ 67241 h 335492"/>
              <a:gd name="connsiteX0" fmla="*/ 1133 w 12170908"/>
              <a:gd name="connsiteY0" fmla="*/ 67241 h 335492"/>
              <a:gd name="connsiteX1" fmla="*/ 12170908 w 12170908"/>
              <a:gd name="connsiteY1" fmla="*/ 67241 h 335492"/>
              <a:gd name="connsiteX2" fmla="*/ 12170908 w 12170908"/>
              <a:gd name="connsiteY2" fmla="*/ 67241 h 335492"/>
              <a:gd name="connsiteX3" fmla="*/ 12170908 w 12170908"/>
              <a:gd name="connsiteY3" fmla="*/ 335492 h 335492"/>
              <a:gd name="connsiteX4" fmla="*/ 0 w 12170908"/>
              <a:gd name="connsiteY4" fmla="*/ 192731 h 335492"/>
              <a:gd name="connsiteX5" fmla="*/ 1133 w 12170908"/>
              <a:gd name="connsiteY5" fmla="*/ 67241 h 3354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70908" h="335492">
                <a:moveTo>
                  <a:pt x="1133" y="67241"/>
                </a:moveTo>
                <a:cubicBezTo>
                  <a:pt x="3123869" y="-175951"/>
                  <a:pt x="8804980" y="339615"/>
                  <a:pt x="12170908" y="67241"/>
                </a:cubicBezTo>
                <a:lnTo>
                  <a:pt x="12170908" y="67241"/>
                </a:lnTo>
                <a:lnTo>
                  <a:pt x="12170908" y="335492"/>
                </a:lnTo>
                <a:cubicBezTo>
                  <a:pt x="8396041" y="112808"/>
                  <a:pt x="4056969" y="532148"/>
                  <a:pt x="0" y="192731"/>
                </a:cubicBezTo>
                <a:cubicBezTo>
                  <a:pt x="378" y="151695"/>
                  <a:pt x="755" y="108277"/>
                  <a:pt x="1133" y="67241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1"/>
              </a:gs>
              <a:gs pos="0">
                <a:schemeClr val="accent2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algn="ctr">
              <a:defRPr lang="nl-NL" sz="700" baseline="0" dirty="0" smtClean="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pPr lvl="0" algn="ctr"/>
            <a:r>
              <a:rPr lang="nl-NL" dirty="0"/>
              <a:t>NIET VERWIJDEREN! - Tekst in dit vlak is niet zichtbaar in dia-modus (shift+F5)</a:t>
            </a:r>
          </a:p>
        </p:txBody>
      </p:sp>
      <p:sp>
        <p:nvSpPr>
          <p:cNvPr id="14" name="Rechthoek 13"/>
          <p:cNvSpPr/>
          <p:nvPr userDrawn="1"/>
        </p:nvSpPr>
        <p:spPr>
          <a:xfrm>
            <a:off x="7662042" y="-409916"/>
            <a:ext cx="4523994" cy="38738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180000" rIns="180000" rtlCol="0" anchor="t"/>
          <a:lstStyle/>
          <a:p>
            <a:pPr marR="0" lvl="0" indent="0" algn="r" defTabSz="1087016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nl-NL" b="1" i="0" u="none" strike="noStrike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Calibri" pitchFamily="34" charset="0"/>
              </a:rPr>
              <a:t>Media (volledig) met subtitel</a:t>
            </a:r>
          </a:p>
        </p:txBody>
      </p:sp>
      <p:sp>
        <p:nvSpPr>
          <p:cNvPr id="15" name="Rechthoek 14"/>
          <p:cNvSpPr/>
          <p:nvPr userDrawn="1"/>
        </p:nvSpPr>
        <p:spPr>
          <a:xfrm>
            <a:off x="-2213268" y="0"/>
            <a:ext cx="2187867" cy="38738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180000" rIns="180000" rtlCol="0" anchor="t"/>
          <a:lstStyle/>
          <a:p>
            <a:pPr marR="0" lvl="0" indent="0" defTabSz="1087016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nl-NL" b="1" i="0" u="none" strike="noStrike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Calibri" pitchFamily="34" charset="0"/>
              </a:rPr>
              <a:t>TEXT LEVELS</a:t>
            </a:r>
          </a:p>
        </p:txBody>
      </p:sp>
      <p:grpSp>
        <p:nvGrpSpPr>
          <p:cNvPr id="16" name="Groep 15"/>
          <p:cNvGrpSpPr/>
          <p:nvPr userDrawn="1"/>
        </p:nvGrpSpPr>
        <p:grpSpPr>
          <a:xfrm>
            <a:off x="-1374003" y="507639"/>
            <a:ext cx="515688" cy="506526"/>
            <a:chOff x="-1085063" y="758027"/>
            <a:chExt cx="633800" cy="622540"/>
          </a:xfrm>
        </p:grpSpPr>
        <p:sp>
          <p:nvSpPr>
            <p:cNvPr id="17" name="Afgeronde rechthoek 16"/>
            <p:cNvSpPr/>
            <p:nvPr userDrawn="1"/>
          </p:nvSpPr>
          <p:spPr>
            <a:xfrm>
              <a:off x="-1085063" y="758027"/>
              <a:ext cx="633800" cy="622540"/>
            </a:xfrm>
            <a:prstGeom prst="roundRect">
              <a:avLst>
                <a:gd name="adj" fmla="val 10944"/>
              </a:avLst>
            </a:prstGeom>
            <a:solidFill>
              <a:sysClr val="window" lastClr="FFFFFF"/>
            </a:solidFill>
            <a:ln w="3175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08701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21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rebuchet MS"/>
                <a:ea typeface="+mn-ea"/>
                <a:cs typeface="+mn-cs"/>
              </a:endParaRPr>
            </a:p>
          </p:txBody>
        </p:sp>
        <p:grpSp>
          <p:nvGrpSpPr>
            <p:cNvPr id="18" name="Groep 17"/>
            <p:cNvGrpSpPr/>
            <p:nvPr userDrawn="1"/>
          </p:nvGrpSpPr>
          <p:grpSpPr>
            <a:xfrm>
              <a:off x="-977739" y="864082"/>
              <a:ext cx="419168" cy="410429"/>
              <a:chOff x="6366933" y="309013"/>
              <a:chExt cx="1901295" cy="1861668"/>
            </a:xfrm>
            <a:solidFill>
              <a:srgbClr val="000000"/>
            </a:solidFill>
          </p:grpSpPr>
          <p:sp>
            <p:nvSpPr>
              <p:cNvPr id="19" name="Rechthoek 18"/>
              <p:cNvSpPr/>
              <p:nvPr userDrawn="1"/>
            </p:nvSpPr>
            <p:spPr>
              <a:xfrm>
                <a:off x="6608189" y="535149"/>
                <a:ext cx="457575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08701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00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20" name="Rechthoek 19"/>
              <p:cNvSpPr/>
              <p:nvPr userDrawn="1"/>
            </p:nvSpPr>
            <p:spPr>
              <a:xfrm>
                <a:off x="6608189" y="1512611"/>
                <a:ext cx="457575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08701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00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21" name="Rechthoek 20"/>
              <p:cNvSpPr/>
              <p:nvPr userDrawn="1"/>
            </p:nvSpPr>
            <p:spPr>
              <a:xfrm>
                <a:off x="6608189" y="1780625"/>
                <a:ext cx="457575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08701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00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22" name="Rechthoek 21"/>
              <p:cNvSpPr/>
              <p:nvPr userDrawn="1"/>
            </p:nvSpPr>
            <p:spPr>
              <a:xfrm>
                <a:off x="7252238" y="535149"/>
                <a:ext cx="1015990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08701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00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23" name="Rechthoek 22"/>
              <p:cNvSpPr/>
              <p:nvPr userDrawn="1"/>
            </p:nvSpPr>
            <p:spPr>
              <a:xfrm>
                <a:off x="7252238" y="1512611"/>
                <a:ext cx="1015990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08701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00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24" name="Rechthoek 23"/>
              <p:cNvSpPr/>
              <p:nvPr userDrawn="1"/>
            </p:nvSpPr>
            <p:spPr>
              <a:xfrm>
                <a:off x="7252238" y="1780625"/>
                <a:ext cx="177790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08701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00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25" name="Rechthoek 24"/>
              <p:cNvSpPr/>
              <p:nvPr userDrawn="1"/>
            </p:nvSpPr>
            <p:spPr>
              <a:xfrm>
                <a:off x="7252238" y="854236"/>
                <a:ext cx="1015990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08701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00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26" name="Rechthoek 25"/>
              <p:cNvSpPr/>
              <p:nvPr userDrawn="1"/>
            </p:nvSpPr>
            <p:spPr>
              <a:xfrm>
                <a:off x="7252238" y="1191263"/>
                <a:ext cx="606415" cy="1990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08701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00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27" name="Rechthoek 26"/>
              <p:cNvSpPr/>
              <p:nvPr userDrawn="1"/>
            </p:nvSpPr>
            <p:spPr>
              <a:xfrm>
                <a:off x="7252238" y="309013"/>
                <a:ext cx="88895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08701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00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28" name="Rechthoek 27"/>
              <p:cNvSpPr/>
              <p:nvPr userDrawn="1"/>
            </p:nvSpPr>
            <p:spPr>
              <a:xfrm>
                <a:off x="7252238" y="2021132"/>
                <a:ext cx="88895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08701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00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29" name="Vrije vorm 28"/>
              <p:cNvSpPr/>
              <p:nvPr userDrawn="1"/>
            </p:nvSpPr>
            <p:spPr>
              <a:xfrm flipH="1">
                <a:off x="6366933" y="804333"/>
                <a:ext cx="762000" cy="575734"/>
              </a:xfrm>
              <a:custGeom>
                <a:avLst/>
                <a:gdLst>
                  <a:gd name="connsiteX0" fmla="*/ 635000 w 762000"/>
                  <a:gd name="connsiteY0" fmla="*/ 0 h 575734"/>
                  <a:gd name="connsiteX1" fmla="*/ 482600 w 762000"/>
                  <a:gd name="connsiteY1" fmla="*/ 203200 h 575734"/>
                  <a:gd name="connsiteX2" fmla="*/ 762000 w 762000"/>
                  <a:gd name="connsiteY2" fmla="*/ 203200 h 575734"/>
                  <a:gd name="connsiteX3" fmla="*/ 762000 w 762000"/>
                  <a:gd name="connsiteY3" fmla="*/ 364067 h 575734"/>
                  <a:gd name="connsiteX4" fmla="*/ 482600 w 762000"/>
                  <a:gd name="connsiteY4" fmla="*/ 364067 h 575734"/>
                  <a:gd name="connsiteX5" fmla="*/ 635000 w 762000"/>
                  <a:gd name="connsiteY5" fmla="*/ 575734 h 575734"/>
                  <a:gd name="connsiteX6" fmla="*/ 524933 w 762000"/>
                  <a:gd name="connsiteY6" fmla="*/ 575734 h 575734"/>
                  <a:gd name="connsiteX7" fmla="*/ 0 w 762000"/>
                  <a:gd name="connsiteY7" fmla="*/ 313267 h 575734"/>
                  <a:gd name="connsiteX8" fmla="*/ 533400 w 762000"/>
                  <a:gd name="connsiteY8" fmla="*/ 0 h 575734"/>
                  <a:gd name="connsiteX9" fmla="*/ 635000 w 762000"/>
                  <a:gd name="connsiteY9" fmla="*/ 0 h 575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2000" h="575734">
                    <a:moveTo>
                      <a:pt x="635000" y="0"/>
                    </a:moveTo>
                    <a:lnTo>
                      <a:pt x="482600" y="203200"/>
                    </a:lnTo>
                    <a:lnTo>
                      <a:pt x="762000" y="203200"/>
                    </a:lnTo>
                    <a:lnTo>
                      <a:pt x="762000" y="364067"/>
                    </a:lnTo>
                    <a:lnTo>
                      <a:pt x="482600" y="364067"/>
                    </a:lnTo>
                    <a:lnTo>
                      <a:pt x="635000" y="575734"/>
                    </a:lnTo>
                    <a:lnTo>
                      <a:pt x="524933" y="575734"/>
                    </a:lnTo>
                    <a:lnTo>
                      <a:pt x="0" y="313267"/>
                    </a:lnTo>
                    <a:lnTo>
                      <a:pt x="533400" y="0"/>
                    </a:lnTo>
                    <a:lnTo>
                      <a:pt x="635000" y="0"/>
                    </a:lnTo>
                    <a:close/>
                  </a:path>
                </a:pathLst>
              </a:custGeom>
              <a:solidFill>
                <a:srgbClr val="A1A0A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08701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00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30" name="Groep 29"/>
          <p:cNvGrpSpPr/>
          <p:nvPr userDrawn="1"/>
        </p:nvGrpSpPr>
        <p:grpSpPr>
          <a:xfrm>
            <a:off x="-2069589" y="1270889"/>
            <a:ext cx="2069589" cy="1920646"/>
            <a:chOff x="-3092517" y="988213"/>
            <a:chExt cx="3260486" cy="3025842"/>
          </a:xfrm>
        </p:grpSpPr>
        <p:sp>
          <p:nvSpPr>
            <p:cNvPr id="31" name="Textfield placeholder"/>
            <p:cNvSpPr txBox="1">
              <a:spLocks/>
            </p:cNvSpPr>
            <p:nvPr userDrawn="1"/>
          </p:nvSpPr>
          <p:spPr>
            <a:xfrm>
              <a:off x="-2581723" y="1030189"/>
              <a:ext cx="2702813" cy="293940"/>
            </a:xfrm>
            <a:prstGeom prst="rect">
              <a:avLst/>
            </a:prstGeom>
          </p:spPr>
          <p:txBody>
            <a:bodyPr vert="horz" lIns="0" tIns="0" rIns="540000" bIns="0" rtlCol="0" anchor="ctr">
              <a:noAutofit/>
            </a:bodyPr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646464"/>
                </a:buClr>
                <a:buSzTx/>
                <a:buFont typeface="Arial"/>
                <a:buNone/>
                <a:tabLst/>
                <a:defRPr/>
              </a:pPr>
              <a:r>
                <a:rPr kumimoji="0" lang="nl-NL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Basistekst</a:t>
              </a:r>
            </a:p>
          </p:txBody>
        </p:sp>
        <p:sp>
          <p:nvSpPr>
            <p:cNvPr id="32" name="Ovaal 31"/>
            <p:cNvSpPr/>
            <p:nvPr userDrawn="1"/>
          </p:nvSpPr>
          <p:spPr>
            <a:xfrm>
              <a:off x="-3092517" y="988213"/>
              <a:ext cx="377892" cy="377892"/>
            </a:xfrm>
            <a:prstGeom prst="ellipse">
              <a:avLst/>
            </a:prstGeom>
            <a:solidFill>
              <a:schemeClr val="bg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08701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5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33" name="Ovaal 32"/>
            <p:cNvSpPr/>
            <p:nvPr userDrawn="1"/>
          </p:nvSpPr>
          <p:spPr>
            <a:xfrm>
              <a:off x="-3092517" y="1517803"/>
              <a:ext cx="377892" cy="377892"/>
            </a:xfrm>
            <a:prstGeom prst="ellipse">
              <a:avLst/>
            </a:prstGeom>
            <a:solidFill>
              <a:schemeClr val="bg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08701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5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34" name="Ovaal 33"/>
            <p:cNvSpPr/>
            <p:nvPr userDrawn="1"/>
          </p:nvSpPr>
          <p:spPr>
            <a:xfrm>
              <a:off x="-3092517" y="2047393"/>
              <a:ext cx="377892" cy="377892"/>
            </a:xfrm>
            <a:prstGeom prst="ellipse">
              <a:avLst/>
            </a:prstGeom>
            <a:solidFill>
              <a:schemeClr val="bg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08701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5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35" name="Ovaal 34"/>
            <p:cNvSpPr/>
            <p:nvPr userDrawn="1"/>
          </p:nvSpPr>
          <p:spPr>
            <a:xfrm>
              <a:off x="-3092517" y="2576983"/>
              <a:ext cx="377892" cy="377892"/>
            </a:xfrm>
            <a:prstGeom prst="ellipse">
              <a:avLst/>
            </a:prstGeom>
            <a:solidFill>
              <a:schemeClr val="accent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08701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5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36" name="Ovaal 35"/>
            <p:cNvSpPr/>
            <p:nvPr userDrawn="1"/>
          </p:nvSpPr>
          <p:spPr>
            <a:xfrm>
              <a:off x="-3092517" y="3106573"/>
              <a:ext cx="377892" cy="377892"/>
            </a:xfrm>
            <a:prstGeom prst="ellipse">
              <a:avLst/>
            </a:prstGeom>
            <a:solidFill>
              <a:schemeClr val="bg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08701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5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37" name="Textfield placeholder"/>
            <p:cNvSpPr txBox="1">
              <a:spLocks/>
            </p:cNvSpPr>
            <p:nvPr userDrawn="1"/>
          </p:nvSpPr>
          <p:spPr>
            <a:xfrm>
              <a:off x="-2581723" y="1559780"/>
              <a:ext cx="2702813" cy="293940"/>
            </a:xfrm>
            <a:prstGeom prst="rect">
              <a:avLst/>
            </a:prstGeom>
          </p:spPr>
          <p:txBody>
            <a:bodyPr vert="horz" lIns="0" tIns="0" rIns="540000" bIns="0" rtlCol="0" anchor="ctr">
              <a:noAutofit/>
            </a:bodyPr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80975" marR="0" lvl="1" indent="-180975" algn="l" defTabSz="4572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bg2"/>
                </a:buClr>
                <a:buSzTx/>
                <a:buFont typeface="Arial"/>
                <a:buChar char="•"/>
                <a:tabLst/>
                <a:defRPr/>
              </a:pPr>
              <a:r>
                <a:rPr kumimoji="0" lang="nl-NL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Bullet</a:t>
              </a:r>
              <a:endParaRPr kumimoji="0" lang="nl-NL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8" name="Textfield placeholder"/>
            <p:cNvSpPr txBox="1">
              <a:spLocks/>
            </p:cNvSpPr>
            <p:nvPr userDrawn="1"/>
          </p:nvSpPr>
          <p:spPr>
            <a:xfrm>
              <a:off x="-2581723" y="2089369"/>
              <a:ext cx="2702813" cy="293940"/>
            </a:xfrm>
            <a:prstGeom prst="rect">
              <a:avLst/>
            </a:prstGeom>
          </p:spPr>
          <p:txBody>
            <a:bodyPr vert="horz" lIns="0" tIns="0" rIns="540000" bIns="0" rtlCol="0" anchor="ctr">
              <a:noAutofit/>
            </a:bodyPr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360363" marR="0" lvl="2" indent="-184150" algn="l" defTabSz="4572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bg2"/>
                </a:buClr>
                <a:buSzTx/>
                <a:buFont typeface="Arial"/>
                <a:buChar char="•"/>
                <a:tabLst/>
                <a:defRPr/>
              </a:pPr>
              <a:r>
                <a:rPr kumimoji="0" lang="nl-NL" sz="11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Sub-</a:t>
              </a:r>
              <a:r>
                <a:rPr kumimoji="0" lang="nl-NL" sz="1100" b="0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Bullet</a:t>
              </a:r>
              <a:endParaRPr kumimoji="0" lang="nl-NL" sz="11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9" name="Textfield placeholder"/>
            <p:cNvSpPr txBox="1">
              <a:spLocks/>
            </p:cNvSpPr>
            <p:nvPr userDrawn="1"/>
          </p:nvSpPr>
          <p:spPr>
            <a:xfrm>
              <a:off x="-2581723" y="2618959"/>
              <a:ext cx="2702813" cy="293940"/>
            </a:xfrm>
            <a:prstGeom prst="rect">
              <a:avLst/>
            </a:prstGeom>
          </p:spPr>
          <p:txBody>
            <a:bodyPr vert="horz" lIns="0" tIns="0" rIns="540000" bIns="0" rtlCol="0" anchor="ctr">
              <a:noAutofit/>
            </a:bodyPr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3" indent="0" algn="l" defTabSz="4572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FFFF00"/>
                </a:buClr>
                <a:buSzTx/>
                <a:buFont typeface="Arial"/>
                <a:buNone/>
                <a:tabLst/>
                <a:defRPr/>
              </a:pPr>
              <a:r>
                <a:rPr kumimoji="0" lang="nl-NL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918CC8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Subtitel</a:t>
              </a:r>
            </a:p>
          </p:txBody>
        </p:sp>
        <p:sp>
          <p:nvSpPr>
            <p:cNvPr id="40" name="Textfield placeholder"/>
            <p:cNvSpPr txBox="1">
              <a:spLocks/>
            </p:cNvSpPr>
            <p:nvPr userDrawn="1"/>
          </p:nvSpPr>
          <p:spPr>
            <a:xfrm>
              <a:off x="-2581723" y="3148550"/>
              <a:ext cx="2749692" cy="293940"/>
            </a:xfrm>
            <a:prstGeom prst="rect">
              <a:avLst/>
            </a:prstGeom>
          </p:spPr>
          <p:txBody>
            <a:bodyPr vert="horz" lIns="0" tIns="0" rIns="540000" bIns="0" rtlCol="0" anchor="ctr">
              <a:noAutofit/>
            </a:bodyPr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74625" marR="0" lvl="4" indent="0" algn="l" defTabSz="4572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FFFF00"/>
                </a:buClr>
                <a:buSzTx/>
                <a:buFont typeface="Arial"/>
                <a:buNone/>
                <a:tabLst/>
                <a:defRPr/>
              </a:pPr>
              <a:r>
                <a:rPr kumimoji="0" lang="nl-NL" sz="1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Kleurtitel A</a:t>
              </a:r>
            </a:p>
          </p:txBody>
        </p:sp>
        <p:sp>
          <p:nvSpPr>
            <p:cNvPr id="41" name="Ovaal 40"/>
            <p:cNvSpPr/>
            <p:nvPr userDrawn="1"/>
          </p:nvSpPr>
          <p:spPr>
            <a:xfrm>
              <a:off x="-3092517" y="3636163"/>
              <a:ext cx="377892" cy="377892"/>
            </a:xfrm>
            <a:prstGeom prst="ellipse">
              <a:avLst/>
            </a:prstGeom>
            <a:solidFill>
              <a:schemeClr val="bg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08701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5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42" name="Textfield placeholder"/>
            <p:cNvSpPr txBox="1">
              <a:spLocks/>
            </p:cNvSpPr>
            <p:nvPr userDrawn="1"/>
          </p:nvSpPr>
          <p:spPr>
            <a:xfrm>
              <a:off x="-2581722" y="3678139"/>
              <a:ext cx="2702813" cy="293940"/>
            </a:xfrm>
            <a:prstGeom prst="rect">
              <a:avLst/>
            </a:prstGeom>
          </p:spPr>
          <p:txBody>
            <a:bodyPr vert="horz" lIns="0" tIns="0" rIns="540000" bIns="0" rtlCol="0" anchor="ctr">
              <a:noAutofit/>
            </a:bodyPr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74625" marR="0" lvl="5" indent="0" algn="l" defTabSz="4572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 typeface="Arial"/>
                <a:buNone/>
                <a:tabLst/>
                <a:defRPr/>
              </a:pPr>
              <a:r>
                <a:rPr kumimoji="0" lang="nl-NL" sz="1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Kleurtitel B</a:t>
              </a:r>
            </a:p>
          </p:txBody>
        </p:sp>
      </p:grpSp>
      <p:grpSp>
        <p:nvGrpSpPr>
          <p:cNvPr id="43" name="Groep 42"/>
          <p:cNvGrpSpPr/>
          <p:nvPr userDrawn="1"/>
        </p:nvGrpSpPr>
        <p:grpSpPr>
          <a:xfrm>
            <a:off x="-2045873" y="507639"/>
            <a:ext cx="515688" cy="506526"/>
            <a:chOff x="-1845083" y="758027"/>
            <a:chExt cx="633800" cy="622540"/>
          </a:xfrm>
        </p:grpSpPr>
        <p:sp>
          <p:nvSpPr>
            <p:cNvPr id="44" name="Afgeronde rechthoek 43"/>
            <p:cNvSpPr/>
            <p:nvPr userDrawn="1"/>
          </p:nvSpPr>
          <p:spPr>
            <a:xfrm>
              <a:off x="-1845083" y="758027"/>
              <a:ext cx="633800" cy="622540"/>
            </a:xfrm>
            <a:prstGeom prst="roundRect">
              <a:avLst>
                <a:gd name="adj" fmla="val 10944"/>
              </a:avLst>
            </a:prstGeom>
            <a:solidFill>
              <a:sysClr val="window" lastClr="FFFFFF"/>
            </a:solidFill>
            <a:ln w="3175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08701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21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rebuchet MS"/>
                <a:ea typeface="+mn-ea"/>
                <a:cs typeface="+mn-cs"/>
              </a:endParaRPr>
            </a:p>
          </p:txBody>
        </p:sp>
        <p:grpSp>
          <p:nvGrpSpPr>
            <p:cNvPr id="45" name="Groep 44"/>
            <p:cNvGrpSpPr/>
            <p:nvPr userDrawn="1"/>
          </p:nvGrpSpPr>
          <p:grpSpPr>
            <a:xfrm>
              <a:off x="-1737762" y="864082"/>
              <a:ext cx="419168" cy="410429"/>
              <a:chOff x="3708400" y="309013"/>
              <a:chExt cx="1901295" cy="1861668"/>
            </a:xfrm>
            <a:solidFill>
              <a:srgbClr val="000000"/>
            </a:solidFill>
          </p:grpSpPr>
          <p:sp>
            <p:nvSpPr>
              <p:cNvPr id="46" name="Rechthoek 45"/>
              <p:cNvSpPr/>
              <p:nvPr userDrawn="1"/>
            </p:nvSpPr>
            <p:spPr>
              <a:xfrm>
                <a:off x="3949656" y="535149"/>
                <a:ext cx="457575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08701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00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47" name="Rechthoek 46"/>
              <p:cNvSpPr/>
              <p:nvPr userDrawn="1"/>
            </p:nvSpPr>
            <p:spPr>
              <a:xfrm>
                <a:off x="3949656" y="1512611"/>
                <a:ext cx="457575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08701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00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48" name="Rechthoek 47"/>
              <p:cNvSpPr/>
              <p:nvPr userDrawn="1"/>
            </p:nvSpPr>
            <p:spPr>
              <a:xfrm>
                <a:off x="3949656" y="1780625"/>
                <a:ext cx="457575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08701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00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49" name="Rechthoek 48"/>
              <p:cNvSpPr/>
              <p:nvPr userDrawn="1"/>
            </p:nvSpPr>
            <p:spPr>
              <a:xfrm>
                <a:off x="4593705" y="535149"/>
                <a:ext cx="1015990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08701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00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50" name="Rechthoek 49"/>
              <p:cNvSpPr/>
              <p:nvPr userDrawn="1"/>
            </p:nvSpPr>
            <p:spPr>
              <a:xfrm>
                <a:off x="4593705" y="1512611"/>
                <a:ext cx="1015990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08701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00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51" name="Rechthoek 50"/>
              <p:cNvSpPr/>
              <p:nvPr userDrawn="1"/>
            </p:nvSpPr>
            <p:spPr>
              <a:xfrm>
                <a:off x="4593705" y="1780625"/>
                <a:ext cx="177790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08701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00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52" name="Rechthoek 51"/>
              <p:cNvSpPr/>
              <p:nvPr userDrawn="1"/>
            </p:nvSpPr>
            <p:spPr>
              <a:xfrm>
                <a:off x="4593705" y="854236"/>
                <a:ext cx="1015990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08701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00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53" name="Rechthoek 52"/>
              <p:cNvSpPr/>
              <p:nvPr userDrawn="1"/>
            </p:nvSpPr>
            <p:spPr>
              <a:xfrm>
                <a:off x="4593705" y="1191263"/>
                <a:ext cx="606415" cy="1990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08701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00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54" name="Rechthoek 53"/>
              <p:cNvSpPr/>
              <p:nvPr userDrawn="1"/>
            </p:nvSpPr>
            <p:spPr>
              <a:xfrm>
                <a:off x="4593705" y="309013"/>
                <a:ext cx="88895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08701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00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55" name="Rechthoek 54"/>
              <p:cNvSpPr/>
              <p:nvPr userDrawn="1"/>
            </p:nvSpPr>
            <p:spPr>
              <a:xfrm>
                <a:off x="4593705" y="2021132"/>
                <a:ext cx="88895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08701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00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56" name="Vrije vorm 55"/>
              <p:cNvSpPr/>
              <p:nvPr userDrawn="1"/>
            </p:nvSpPr>
            <p:spPr>
              <a:xfrm>
                <a:off x="3708400" y="804333"/>
                <a:ext cx="762000" cy="575734"/>
              </a:xfrm>
              <a:custGeom>
                <a:avLst/>
                <a:gdLst>
                  <a:gd name="connsiteX0" fmla="*/ 635000 w 762000"/>
                  <a:gd name="connsiteY0" fmla="*/ 0 h 575734"/>
                  <a:gd name="connsiteX1" fmla="*/ 482600 w 762000"/>
                  <a:gd name="connsiteY1" fmla="*/ 203200 h 575734"/>
                  <a:gd name="connsiteX2" fmla="*/ 762000 w 762000"/>
                  <a:gd name="connsiteY2" fmla="*/ 203200 h 575734"/>
                  <a:gd name="connsiteX3" fmla="*/ 762000 w 762000"/>
                  <a:gd name="connsiteY3" fmla="*/ 364067 h 575734"/>
                  <a:gd name="connsiteX4" fmla="*/ 482600 w 762000"/>
                  <a:gd name="connsiteY4" fmla="*/ 364067 h 575734"/>
                  <a:gd name="connsiteX5" fmla="*/ 635000 w 762000"/>
                  <a:gd name="connsiteY5" fmla="*/ 575734 h 575734"/>
                  <a:gd name="connsiteX6" fmla="*/ 524933 w 762000"/>
                  <a:gd name="connsiteY6" fmla="*/ 575734 h 575734"/>
                  <a:gd name="connsiteX7" fmla="*/ 0 w 762000"/>
                  <a:gd name="connsiteY7" fmla="*/ 313267 h 575734"/>
                  <a:gd name="connsiteX8" fmla="*/ 533400 w 762000"/>
                  <a:gd name="connsiteY8" fmla="*/ 0 h 575734"/>
                  <a:gd name="connsiteX9" fmla="*/ 635000 w 762000"/>
                  <a:gd name="connsiteY9" fmla="*/ 0 h 575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2000" h="575734">
                    <a:moveTo>
                      <a:pt x="635000" y="0"/>
                    </a:moveTo>
                    <a:lnTo>
                      <a:pt x="482600" y="203200"/>
                    </a:lnTo>
                    <a:lnTo>
                      <a:pt x="762000" y="203200"/>
                    </a:lnTo>
                    <a:lnTo>
                      <a:pt x="762000" y="364067"/>
                    </a:lnTo>
                    <a:lnTo>
                      <a:pt x="482600" y="364067"/>
                    </a:lnTo>
                    <a:lnTo>
                      <a:pt x="635000" y="575734"/>
                    </a:lnTo>
                    <a:lnTo>
                      <a:pt x="524933" y="575734"/>
                    </a:lnTo>
                    <a:lnTo>
                      <a:pt x="0" y="313267"/>
                    </a:lnTo>
                    <a:lnTo>
                      <a:pt x="533400" y="0"/>
                    </a:lnTo>
                    <a:lnTo>
                      <a:pt x="635000" y="0"/>
                    </a:lnTo>
                    <a:close/>
                  </a:path>
                </a:pathLst>
              </a:custGeom>
              <a:solidFill>
                <a:srgbClr val="A1A0A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08701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00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</p:grpSp>
      </p:grpSp>
      <p:cxnSp>
        <p:nvCxnSpPr>
          <p:cNvPr id="57" name="Rechte verbindingslijn 56"/>
          <p:cNvCxnSpPr/>
          <p:nvPr userDrawn="1"/>
        </p:nvCxnSpPr>
        <p:spPr>
          <a:xfrm>
            <a:off x="-2069589" y="384986"/>
            <a:ext cx="1894536" cy="0"/>
          </a:xfrm>
          <a:prstGeom prst="line">
            <a:avLst/>
          </a:prstGeom>
          <a:noFill/>
          <a:ln w="9525" cap="flat" cmpd="sng" algn="ctr">
            <a:solidFill>
              <a:srgbClr val="A1A0A0">
                <a:lumMod val="75000"/>
              </a:srgbClr>
            </a:solidFill>
            <a:prstDash val="solid"/>
          </a:ln>
          <a:effectLst/>
        </p:spPr>
      </p:cxnSp>
      <p:cxnSp>
        <p:nvCxnSpPr>
          <p:cNvPr id="58" name="Rechte verbindingslijn 57"/>
          <p:cNvCxnSpPr/>
          <p:nvPr userDrawn="1"/>
        </p:nvCxnSpPr>
        <p:spPr>
          <a:xfrm>
            <a:off x="-2069589" y="1155453"/>
            <a:ext cx="1894536" cy="0"/>
          </a:xfrm>
          <a:prstGeom prst="line">
            <a:avLst/>
          </a:prstGeom>
          <a:noFill/>
          <a:ln w="9525" cap="flat" cmpd="sng" algn="ctr">
            <a:solidFill>
              <a:srgbClr val="A1A0A0">
                <a:lumMod val="75000"/>
              </a:srgbClr>
            </a:solidFill>
            <a:prstDash val="solid"/>
          </a:ln>
          <a:effectLst/>
        </p:spPr>
      </p:cxnSp>
      <p:cxnSp>
        <p:nvCxnSpPr>
          <p:cNvPr id="59" name="Rechte verbindingslijn 58"/>
          <p:cNvCxnSpPr/>
          <p:nvPr userDrawn="1"/>
        </p:nvCxnSpPr>
        <p:spPr>
          <a:xfrm>
            <a:off x="-2069589" y="3305987"/>
            <a:ext cx="1894536" cy="0"/>
          </a:xfrm>
          <a:prstGeom prst="line">
            <a:avLst/>
          </a:prstGeom>
          <a:noFill/>
          <a:ln w="9525" cap="flat" cmpd="sng" algn="ctr">
            <a:solidFill>
              <a:srgbClr val="A1A0A0">
                <a:lumMod val="75000"/>
              </a:srgbClr>
            </a:solidFill>
            <a:prstDash val="solid"/>
          </a:ln>
          <a:effectLst/>
        </p:spPr>
      </p:cxnSp>
    </p:spTree>
    <p:extLst>
      <p:ext uri="{BB962C8B-B14F-4D97-AF65-F5344CB8AC3E}">
        <p14:creationId xmlns:p14="http://schemas.microsoft.com/office/powerpoint/2010/main" val="3594868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le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303972" y="1420240"/>
            <a:ext cx="11504845" cy="4346613"/>
          </a:xfrm>
        </p:spPr>
        <p:txBody>
          <a:bodyPr vert="horz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8448515" y="6434860"/>
            <a:ext cx="2840037" cy="365125"/>
          </a:xfrm>
          <a:prstGeom prst="rect">
            <a:avLst/>
          </a:prstGeom>
        </p:spPr>
        <p:txBody>
          <a:bodyPr anchor="ctr"/>
          <a:lstStyle>
            <a:lvl1pPr algn="r">
              <a:defRPr sz="1000"/>
            </a:lvl1pPr>
          </a:lstStyle>
          <a:p>
            <a:fld id="{81C55895-BBDE-49A9-A51C-B1488599A003}" type="datetime1">
              <a:rPr lang="nl-NL" smtClean="0"/>
              <a:t>6-8-2016</a:t>
            </a:fld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1142921" y="6434860"/>
            <a:ext cx="756871" cy="365125"/>
          </a:xfrm>
        </p:spPr>
        <p:txBody>
          <a:bodyPr/>
          <a:lstStyle/>
          <a:p>
            <a:fld id="{B312AE52-FDF5-433E-9C7C-6ECA2BDE0D9B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16" name="Tijdelijke aanduiding voor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-1133" y="5888429"/>
            <a:ext cx="12170908" cy="352605"/>
          </a:xfrm>
          <a:custGeom>
            <a:avLst/>
            <a:gdLst>
              <a:gd name="connsiteX0" fmla="*/ 0 w 12169775"/>
              <a:gd name="connsiteY0" fmla="*/ 0 h 268251"/>
              <a:gd name="connsiteX1" fmla="*/ 12169775 w 12169775"/>
              <a:gd name="connsiteY1" fmla="*/ 0 h 268251"/>
              <a:gd name="connsiteX2" fmla="*/ 12169775 w 12169775"/>
              <a:gd name="connsiteY2" fmla="*/ 0 h 268251"/>
              <a:gd name="connsiteX3" fmla="*/ 12169775 w 12169775"/>
              <a:gd name="connsiteY3" fmla="*/ 268251 h 268251"/>
              <a:gd name="connsiteX4" fmla="*/ 0 w 12169775"/>
              <a:gd name="connsiteY4" fmla="*/ 268251 h 268251"/>
              <a:gd name="connsiteX5" fmla="*/ 0 w 12169775"/>
              <a:gd name="connsiteY5" fmla="*/ 0 h 268251"/>
              <a:gd name="connsiteX0" fmla="*/ 0 w 12169775"/>
              <a:gd name="connsiteY0" fmla="*/ 0 h 268251"/>
              <a:gd name="connsiteX1" fmla="*/ 12169775 w 12169775"/>
              <a:gd name="connsiteY1" fmla="*/ 0 h 268251"/>
              <a:gd name="connsiteX2" fmla="*/ 12169775 w 12169775"/>
              <a:gd name="connsiteY2" fmla="*/ 0 h 268251"/>
              <a:gd name="connsiteX3" fmla="*/ 12169775 w 12169775"/>
              <a:gd name="connsiteY3" fmla="*/ 268251 h 268251"/>
              <a:gd name="connsiteX4" fmla="*/ 7258 w 12169775"/>
              <a:gd name="connsiteY4" fmla="*/ 119480 h 268251"/>
              <a:gd name="connsiteX5" fmla="*/ 0 w 12169775"/>
              <a:gd name="connsiteY5" fmla="*/ 0 h 268251"/>
              <a:gd name="connsiteX0" fmla="*/ 3628 w 12173403"/>
              <a:gd name="connsiteY0" fmla="*/ 0 h 268251"/>
              <a:gd name="connsiteX1" fmla="*/ 12173403 w 12173403"/>
              <a:gd name="connsiteY1" fmla="*/ 0 h 268251"/>
              <a:gd name="connsiteX2" fmla="*/ 12173403 w 12173403"/>
              <a:gd name="connsiteY2" fmla="*/ 0 h 268251"/>
              <a:gd name="connsiteX3" fmla="*/ 12173403 w 12173403"/>
              <a:gd name="connsiteY3" fmla="*/ 268251 h 268251"/>
              <a:gd name="connsiteX4" fmla="*/ 0 w 12173403"/>
              <a:gd name="connsiteY4" fmla="*/ 123109 h 268251"/>
              <a:gd name="connsiteX5" fmla="*/ 3628 w 12173403"/>
              <a:gd name="connsiteY5" fmla="*/ 0 h 268251"/>
              <a:gd name="connsiteX0" fmla="*/ 10885 w 12180660"/>
              <a:gd name="connsiteY0" fmla="*/ 0 h 268251"/>
              <a:gd name="connsiteX1" fmla="*/ 12180660 w 12180660"/>
              <a:gd name="connsiteY1" fmla="*/ 0 h 268251"/>
              <a:gd name="connsiteX2" fmla="*/ 12180660 w 12180660"/>
              <a:gd name="connsiteY2" fmla="*/ 0 h 268251"/>
              <a:gd name="connsiteX3" fmla="*/ 12180660 w 12180660"/>
              <a:gd name="connsiteY3" fmla="*/ 268251 h 268251"/>
              <a:gd name="connsiteX4" fmla="*/ 0 w 12180660"/>
              <a:gd name="connsiteY4" fmla="*/ 123109 h 268251"/>
              <a:gd name="connsiteX5" fmla="*/ 10885 w 12180660"/>
              <a:gd name="connsiteY5" fmla="*/ 0 h 268251"/>
              <a:gd name="connsiteX0" fmla="*/ 0 w 12169775"/>
              <a:gd name="connsiteY0" fmla="*/ 0 h 268251"/>
              <a:gd name="connsiteX1" fmla="*/ 12169775 w 12169775"/>
              <a:gd name="connsiteY1" fmla="*/ 0 h 268251"/>
              <a:gd name="connsiteX2" fmla="*/ 12169775 w 12169775"/>
              <a:gd name="connsiteY2" fmla="*/ 0 h 268251"/>
              <a:gd name="connsiteX3" fmla="*/ 12169775 w 12169775"/>
              <a:gd name="connsiteY3" fmla="*/ 268251 h 268251"/>
              <a:gd name="connsiteX4" fmla="*/ 3629 w 12169775"/>
              <a:gd name="connsiteY4" fmla="*/ 123109 h 268251"/>
              <a:gd name="connsiteX5" fmla="*/ 0 w 12169775"/>
              <a:gd name="connsiteY5" fmla="*/ 0 h 268251"/>
              <a:gd name="connsiteX0" fmla="*/ 1133 w 12170908"/>
              <a:gd name="connsiteY0" fmla="*/ 0 h 268251"/>
              <a:gd name="connsiteX1" fmla="*/ 12170908 w 12170908"/>
              <a:gd name="connsiteY1" fmla="*/ 0 h 268251"/>
              <a:gd name="connsiteX2" fmla="*/ 12170908 w 12170908"/>
              <a:gd name="connsiteY2" fmla="*/ 0 h 268251"/>
              <a:gd name="connsiteX3" fmla="*/ 12170908 w 12170908"/>
              <a:gd name="connsiteY3" fmla="*/ 268251 h 268251"/>
              <a:gd name="connsiteX4" fmla="*/ 0 w 12170908"/>
              <a:gd name="connsiteY4" fmla="*/ 123109 h 268251"/>
              <a:gd name="connsiteX5" fmla="*/ 1133 w 12170908"/>
              <a:gd name="connsiteY5" fmla="*/ 0 h 268251"/>
              <a:gd name="connsiteX0" fmla="*/ 1133 w 12170908"/>
              <a:gd name="connsiteY0" fmla="*/ 0 h 268251"/>
              <a:gd name="connsiteX1" fmla="*/ 12170908 w 12170908"/>
              <a:gd name="connsiteY1" fmla="*/ 0 h 268251"/>
              <a:gd name="connsiteX2" fmla="*/ 12170908 w 12170908"/>
              <a:gd name="connsiteY2" fmla="*/ 0 h 268251"/>
              <a:gd name="connsiteX3" fmla="*/ 12170908 w 12170908"/>
              <a:gd name="connsiteY3" fmla="*/ 268251 h 268251"/>
              <a:gd name="connsiteX4" fmla="*/ 0 w 12170908"/>
              <a:gd name="connsiteY4" fmla="*/ 125490 h 268251"/>
              <a:gd name="connsiteX5" fmla="*/ 1133 w 12170908"/>
              <a:gd name="connsiteY5" fmla="*/ 0 h 268251"/>
              <a:gd name="connsiteX0" fmla="*/ 1133 w 12170908"/>
              <a:gd name="connsiteY0" fmla="*/ 86468 h 354719"/>
              <a:gd name="connsiteX1" fmla="*/ 12170908 w 12170908"/>
              <a:gd name="connsiteY1" fmla="*/ 86468 h 354719"/>
              <a:gd name="connsiteX2" fmla="*/ 12170908 w 12170908"/>
              <a:gd name="connsiteY2" fmla="*/ 86468 h 354719"/>
              <a:gd name="connsiteX3" fmla="*/ 12170908 w 12170908"/>
              <a:gd name="connsiteY3" fmla="*/ 354719 h 354719"/>
              <a:gd name="connsiteX4" fmla="*/ 0 w 12170908"/>
              <a:gd name="connsiteY4" fmla="*/ 211958 h 354719"/>
              <a:gd name="connsiteX5" fmla="*/ 1133 w 12170908"/>
              <a:gd name="connsiteY5" fmla="*/ 86468 h 354719"/>
              <a:gd name="connsiteX0" fmla="*/ 1133 w 12170908"/>
              <a:gd name="connsiteY0" fmla="*/ 48939 h 317190"/>
              <a:gd name="connsiteX1" fmla="*/ 12170908 w 12170908"/>
              <a:gd name="connsiteY1" fmla="*/ 48939 h 317190"/>
              <a:gd name="connsiteX2" fmla="*/ 12170908 w 12170908"/>
              <a:gd name="connsiteY2" fmla="*/ 48939 h 317190"/>
              <a:gd name="connsiteX3" fmla="*/ 12170908 w 12170908"/>
              <a:gd name="connsiteY3" fmla="*/ 317190 h 317190"/>
              <a:gd name="connsiteX4" fmla="*/ 0 w 12170908"/>
              <a:gd name="connsiteY4" fmla="*/ 174429 h 317190"/>
              <a:gd name="connsiteX5" fmla="*/ 1133 w 12170908"/>
              <a:gd name="connsiteY5" fmla="*/ 48939 h 317190"/>
              <a:gd name="connsiteX0" fmla="*/ 1133 w 12170908"/>
              <a:gd name="connsiteY0" fmla="*/ 67241 h 335492"/>
              <a:gd name="connsiteX1" fmla="*/ 12170908 w 12170908"/>
              <a:gd name="connsiteY1" fmla="*/ 67241 h 335492"/>
              <a:gd name="connsiteX2" fmla="*/ 12170908 w 12170908"/>
              <a:gd name="connsiteY2" fmla="*/ 67241 h 335492"/>
              <a:gd name="connsiteX3" fmla="*/ 12170908 w 12170908"/>
              <a:gd name="connsiteY3" fmla="*/ 335492 h 335492"/>
              <a:gd name="connsiteX4" fmla="*/ 0 w 12170908"/>
              <a:gd name="connsiteY4" fmla="*/ 192731 h 335492"/>
              <a:gd name="connsiteX5" fmla="*/ 1133 w 12170908"/>
              <a:gd name="connsiteY5" fmla="*/ 67241 h 335492"/>
              <a:gd name="connsiteX0" fmla="*/ 1133 w 12170908"/>
              <a:gd name="connsiteY0" fmla="*/ 67241 h 335492"/>
              <a:gd name="connsiteX1" fmla="*/ 12170908 w 12170908"/>
              <a:gd name="connsiteY1" fmla="*/ 67241 h 335492"/>
              <a:gd name="connsiteX2" fmla="*/ 12170908 w 12170908"/>
              <a:gd name="connsiteY2" fmla="*/ 67241 h 335492"/>
              <a:gd name="connsiteX3" fmla="*/ 12170908 w 12170908"/>
              <a:gd name="connsiteY3" fmla="*/ 335492 h 335492"/>
              <a:gd name="connsiteX4" fmla="*/ 0 w 12170908"/>
              <a:gd name="connsiteY4" fmla="*/ 192731 h 335492"/>
              <a:gd name="connsiteX5" fmla="*/ 1133 w 12170908"/>
              <a:gd name="connsiteY5" fmla="*/ 67241 h 335492"/>
              <a:gd name="connsiteX0" fmla="*/ 1133 w 12170908"/>
              <a:gd name="connsiteY0" fmla="*/ 67241 h 335492"/>
              <a:gd name="connsiteX1" fmla="*/ 12170908 w 12170908"/>
              <a:gd name="connsiteY1" fmla="*/ 67241 h 335492"/>
              <a:gd name="connsiteX2" fmla="*/ 12170908 w 12170908"/>
              <a:gd name="connsiteY2" fmla="*/ 67241 h 335492"/>
              <a:gd name="connsiteX3" fmla="*/ 12170908 w 12170908"/>
              <a:gd name="connsiteY3" fmla="*/ 335492 h 335492"/>
              <a:gd name="connsiteX4" fmla="*/ 0 w 12170908"/>
              <a:gd name="connsiteY4" fmla="*/ 192731 h 335492"/>
              <a:gd name="connsiteX5" fmla="*/ 1133 w 12170908"/>
              <a:gd name="connsiteY5" fmla="*/ 67241 h 335492"/>
              <a:gd name="connsiteX0" fmla="*/ 1133 w 12170908"/>
              <a:gd name="connsiteY0" fmla="*/ 67241 h 335492"/>
              <a:gd name="connsiteX1" fmla="*/ 12170908 w 12170908"/>
              <a:gd name="connsiteY1" fmla="*/ 67241 h 335492"/>
              <a:gd name="connsiteX2" fmla="*/ 12170908 w 12170908"/>
              <a:gd name="connsiteY2" fmla="*/ 67241 h 335492"/>
              <a:gd name="connsiteX3" fmla="*/ 12170908 w 12170908"/>
              <a:gd name="connsiteY3" fmla="*/ 335492 h 335492"/>
              <a:gd name="connsiteX4" fmla="*/ 0 w 12170908"/>
              <a:gd name="connsiteY4" fmla="*/ 192731 h 335492"/>
              <a:gd name="connsiteX5" fmla="*/ 1133 w 12170908"/>
              <a:gd name="connsiteY5" fmla="*/ 67241 h 335492"/>
              <a:gd name="connsiteX0" fmla="*/ 1133 w 12170908"/>
              <a:gd name="connsiteY0" fmla="*/ 67241 h 335492"/>
              <a:gd name="connsiteX1" fmla="*/ 12170908 w 12170908"/>
              <a:gd name="connsiteY1" fmla="*/ 67241 h 335492"/>
              <a:gd name="connsiteX2" fmla="*/ 12170908 w 12170908"/>
              <a:gd name="connsiteY2" fmla="*/ 67241 h 335492"/>
              <a:gd name="connsiteX3" fmla="*/ 12170908 w 12170908"/>
              <a:gd name="connsiteY3" fmla="*/ 335492 h 335492"/>
              <a:gd name="connsiteX4" fmla="*/ 0 w 12170908"/>
              <a:gd name="connsiteY4" fmla="*/ 192731 h 335492"/>
              <a:gd name="connsiteX5" fmla="*/ 1133 w 12170908"/>
              <a:gd name="connsiteY5" fmla="*/ 67241 h 3354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70908" h="335492">
                <a:moveTo>
                  <a:pt x="1133" y="67241"/>
                </a:moveTo>
                <a:cubicBezTo>
                  <a:pt x="3123869" y="-175951"/>
                  <a:pt x="8804980" y="339615"/>
                  <a:pt x="12170908" y="67241"/>
                </a:cubicBezTo>
                <a:lnTo>
                  <a:pt x="12170908" y="67241"/>
                </a:lnTo>
                <a:lnTo>
                  <a:pt x="12170908" y="335492"/>
                </a:lnTo>
                <a:cubicBezTo>
                  <a:pt x="8396041" y="112808"/>
                  <a:pt x="4056969" y="532148"/>
                  <a:pt x="0" y="192731"/>
                </a:cubicBezTo>
                <a:cubicBezTo>
                  <a:pt x="378" y="151695"/>
                  <a:pt x="755" y="108277"/>
                  <a:pt x="1133" y="67241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1"/>
              </a:gs>
              <a:gs pos="0">
                <a:schemeClr val="accent2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algn="ctr">
              <a:defRPr lang="nl-NL" sz="700" baseline="0" dirty="0" smtClean="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pPr lvl="0" algn="ctr"/>
            <a:r>
              <a:rPr lang="nl-NL" dirty="0"/>
              <a:t>NIET VERWIJDEREN! - Tekst in dit vlak is niet zichtbaar in dia-modus (shift+F5)</a:t>
            </a:r>
          </a:p>
        </p:txBody>
      </p:sp>
      <p:sp>
        <p:nvSpPr>
          <p:cNvPr id="17" name="Rechthoek 16"/>
          <p:cNvSpPr/>
          <p:nvPr userDrawn="1"/>
        </p:nvSpPr>
        <p:spPr>
          <a:xfrm>
            <a:off x="7662042" y="-409916"/>
            <a:ext cx="4523994" cy="38738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180000" rIns="180000" rtlCol="0" anchor="t"/>
          <a:lstStyle/>
          <a:p>
            <a:pPr marR="0" lvl="0" indent="0" algn="r" defTabSz="1087016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nl-NL" b="1" i="0" u="none" strike="noStrike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Calibri" pitchFamily="34" charset="0"/>
              </a:rPr>
              <a:t>Alleen tekst</a:t>
            </a:r>
          </a:p>
        </p:txBody>
      </p:sp>
      <p:sp>
        <p:nvSpPr>
          <p:cNvPr id="18" name="Rechthoek 17"/>
          <p:cNvSpPr/>
          <p:nvPr userDrawn="1"/>
        </p:nvSpPr>
        <p:spPr>
          <a:xfrm>
            <a:off x="-2213268" y="0"/>
            <a:ext cx="2187867" cy="38738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180000" rIns="180000" rtlCol="0" anchor="t"/>
          <a:lstStyle/>
          <a:p>
            <a:pPr marR="0" lvl="0" indent="0" algn="l" defTabSz="1087016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nl-NL" b="1" i="0" u="none" strike="noStrike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Calibri" pitchFamily="34" charset="0"/>
              </a:rPr>
              <a:t>TEXT LEVELS</a:t>
            </a:r>
          </a:p>
        </p:txBody>
      </p:sp>
      <p:grpSp>
        <p:nvGrpSpPr>
          <p:cNvPr id="19" name="Groep 18"/>
          <p:cNvGrpSpPr/>
          <p:nvPr userDrawn="1"/>
        </p:nvGrpSpPr>
        <p:grpSpPr>
          <a:xfrm>
            <a:off x="-1374003" y="507639"/>
            <a:ext cx="515688" cy="506526"/>
            <a:chOff x="-1085063" y="758027"/>
            <a:chExt cx="633800" cy="622540"/>
          </a:xfrm>
        </p:grpSpPr>
        <p:sp>
          <p:nvSpPr>
            <p:cNvPr id="20" name="Afgeronde rechthoek 19"/>
            <p:cNvSpPr/>
            <p:nvPr userDrawn="1"/>
          </p:nvSpPr>
          <p:spPr>
            <a:xfrm>
              <a:off x="-1085063" y="758027"/>
              <a:ext cx="633800" cy="622540"/>
            </a:xfrm>
            <a:prstGeom prst="roundRect">
              <a:avLst>
                <a:gd name="adj" fmla="val 10944"/>
              </a:avLst>
            </a:prstGeom>
            <a:solidFill>
              <a:sysClr val="window" lastClr="FFFFFF"/>
            </a:solidFill>
            <a:ln w="3175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08701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21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rebuchet MS"/>
                <a:ea typeface="+mn-ea"/>
                <a:cs typeface="+mn-cs"/>
              </a:endParaRPr>
            </a:p>
          </p:txBody>
        </p:sp>
        <p:grpSp>
          <p:nvGrpSpPr>
            <p:cNvPr id="21" name="Groep 20"/>
            <p:cNvGrpSpPr/>
            <p:nvPr userDrawn="1"/>
          </p:nvGrpSpPr>
          <p:grpSpPr>
            <a:xfrm>
              <a:off x="-977739" y="864082"/>
              <a:ext cx="419168" cy="410429"/>
              <a:chOff x="6366933" y="309013"/>
              <a:chExt cx="1901295" cy="1861668"/>
            </a:xfrm>
            <a:solidFill>
              <a:srgbClr val="000000"/>
            </a:solidFill>
          </p:grpSpPr>
          <p:sp>
            <p:nvSpPr>
              <p:cNvPr id="22" name="Rechthoek 21"/>
              <p:cNvSpPr/>
              <p:nvPr userDrawn="1"/>
            </p:nvSpPr>
            <p:spPr>
              <a:xfrm>
                <a:off x="6608189" y="535149"/>
                <a:ext cx="457575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08701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00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23" name="Rechthoek 22"/>
              <p:cNvSpPr/>
              <p:nvPr userDrawn="1"/>
            </p:nvSpPr>
            <p:spPr>
              <a:xfrm>
                <a:off x="6608189" y="1512611"/>
                <a:ext cx="457575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08701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00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24" name="Rechthoek 23"/>
              <p:cNvSpPr/>
              <p:nvPr userDrawn="1"/>
            </p:nvSpPr>
            <p:spPr>
              <a:xfrm>
                <a:off x="6608189" y="1780625"/>
                <a:ext cx="457575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08701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00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25" name="Rechthoek 24"/>
              <p:cNvSpPr/>
              <p:nvPr userDrawn="1"/>
            </p:nvSpPr>
            <p:spPr>
              <a:xfrm>
                <a:off x="7252238" y="535149"/>
                <a:ext cx="1015990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08701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00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26" name="Rechthoek 25"/>
              <p:cNvSpPr/>
              <p:nvPr userDrawn="1"/>
            </p:nvSpPr>
            <p:spPr>
              <a:xfrm>
                <a:off x="7252238" y="1512611"/>
                <a:ext cx="1015990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08701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00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27" name="Rechthoek 26"/>
              <p:cNvSpPr/>
              <p:nvPr userDrawn="1"/>
            </p:nvSpPr>
            <p:spPr>
              <a:xfrm>
                <a:off x="7252238" y="1780625"/>
                <a:ext cx="177790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08701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00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28" name="Rechthoek 27"/>
              <p:cNvSpPr/>
              <p:nvPr userDrawn="1"/>
            </p:nvSpPr>
            <p:spPr>
              <a:xfrm>
                <a:off x="7252238" y="854236"/>
                <a:ext cx="1015990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08701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00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29" name="Rechthoek 28"/>
              <p:cNvSpPr/>
              <p:nvPr userDrawn="1"/>
            </p:nvSpPr>
            <p:spPr>
              <a:xfrm>
                <a:off x="7252238" y="1191263"/>
                <a:ext cx="606415" cy="1990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08701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00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30" name="Rechthoek 29"/>
              <p:cNvSpPr/>
              <p:nvPr userDrawn="1"/>
            </p:nvSpPr>
            <p:spPr>
              <a:xfrm>
                <a:off x="7252238" y="309013"/>
                <a:ext cx="88895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08701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00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31" name="Rechthoek 30"/>
              <p:cNvSpPr/>
              <p:nvPr userDrawn="1"/>
            </p:nvSpPr>
            <p:spPr>
              <a:xfrm>
                <a:off x="7252238" y="2021132"/>
                <a:ext cx="88895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08701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00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32" name="Vrije vorm 31"/>
              <p:cNvSpPr/>
              <p:nvPr userDrawn="1"/>
            </p:nvSpPr>
            <p:spPr>
              <a:xfrm flipH="1">
                <a:off x="6366933" y="804333"/>
                <a:ext cx="762000" cy="575734"/>
              </a:xfrm>
              <a:custGeom>
                <a:avLst/>
                <a:gdLst>
                  <a:gd name="connsiteX0" fmla="*/ 635000 w 762000"/>
                  <a:gd name="connsiteY0" fmla="*/ 0 h 575734"/>
                  <a:gd name="connsiteX1" fmla="*/ 482600 w 762000"/>
                  <a:gd name="connsiteY1" fmla="*/ 203200 h 575734"/>
                  <a:gd name="connsiteX2" fmla="*/ 762000 w 762000"/>
                  <a:gd name="connsiteY2" fmla="*/ 203200 h 575734"/>
                  <a:gd name="connsiteX3" fmla="*/ 762000 w 762000"/>
                  <a:gd name="connsiteY3" fmla="*/ 364067 h 575734"/>
                  <a:gd name="connsiteX4" fmla="*/ 482600 w 762000"/>
                  <a:gd name="connsiteY4" fmla="*/ 364067 h 575734"/>
                  <a:gd name="connsiteX5" fmla="*/ 635000 w 762000"/>
                  <a:gd name="connsiteY5" fmla="*/ 575734 h 575734"/>
                  <a:gd name="connsiteX6" fmla="*/ 524933 w 762000"/>
                  <a:gd name="connsiteY6" fmla="*/ 575734 h 575734"/>
                  <a:gd name="connsiteX7" fmla="*/ 0 w 762000"/>
                  <a:gd name="connsiteY7" fmla="*/ 313267 h 575734"/>
                  <a:gd name="connsiteX8" fmla="*/ 533400 w 762000"/>
                  <a:gd name="connsiteY8" fmla="*/ 0 h 575734"/>
                  <a:gd name="connsiteX9" fmla="*/ 635000 w 762000"/>
                  <a:gd name="connsiteY9" fmla="*/ 0 h 575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2000" h="575734">
                    <a:moveTo>
                      <a:pt x="635000" y="0"/>
                    </a:moveTo>
                    <a:lnTo>
                      <a:pt x="482600" y="203200"/>
                    </a:lnTo>
                    <a:lnTo>
                      <a:pt x="762000" y="203200"/>
                    </a:lnTo>
                    <a:lnTo>
                      <a:pt x="762000" y="364067"/>
                    </a:lnTo>
                    <a:lnTo>
                      <a:pt x="482600" y="364067"/>
                    </a:lnTo>
                    <a:lnTo>
                      <a:pt x="635000" y="575734"/>
                    </a:lnTo>
                    <a:lnTo>
                      <a:pt x="524933" y="575734"/>
                    </a:lnTo>
                    <a:lnTo>
                      <a:pt x="0" y="313267"/>
                    </a:lnTo>
                    <a:lnTo>
                      <a:pt x="533400" y="0"/>
                    </a:lnTo>
                    <a:lnTo>
                      <a:pt x="635000" y="0"/>
                    </a:lnTo>
                    <a:close/>
                  </a:path>
                </a:pathLst>
              </a:custGeom>
              <a:solidFill>
                <a:srgbClr val="A1A0A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08701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00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33" name="Groep 32"/>
          <p:cNvGrpSpPr/>
          <p:nvPr userDrawn="1"/>
        </p:nvGrpSpPr>
        <p:grpSpPr>
          <a:xfrm>
            <a:off x="-2069589" y="1270889"/>
            <a:ext cx="2069589" cy="1920646"/>
            <a:chOff x="-3092517" y="988213"/>
            <a:chExt cx="3260486" cy="3025842"/>
          </a:xfrm>
        </p:grpSpPr>
        <p:sp>
          <p:nvSpPr>
            <p:cNvPr id="34" name="Textfield placeholder"/>
            <p:cNvSpPr txBox="1">
              <a:spLocks/>
            </p:cNvSpPr>
            <p:nvPr userDrawn="1"/>
          </p:nvSpPr>
          <p:spPr>
            <a:xfrm>
              <a:off x="-2581723" y="1030189"/>
              <a:ext cx="2702813" cy="293940"/>
            </a:xfrm>
            <a:prstGeom prst="rect">
              <a:avLst/>
            </a:prstGeom>
          </p:spPr>
          <p:txBody>
            <a:bodyPr vert="horz" lIns="0" tIns="0" rIns="540000" bIns="0" rtlCol="0" anchor="ctr">
              <a:noAutofit/>
            </a:bodyPr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646464"/>
                </a:buClr>
                <a:buSzTx/>
                <a:buFont typeface="Arial"/>
                <a:buNone/>
                <a:tabLst/>
                <a:defRPr/>
              </a:pPr>
              <a:r>
                <a:rPr kumimoji="0" lang="nl-N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646464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Basistekst</a:t>
              </a:r>
            </a:p>
          </p:txBody>
        </p:sp>
        <p:sp>
          <p:nvSpPr>
            <p:cNvPr id="35" name="Ovaal 34"/>
            <p:cNvSpPr/>
            <p:nvPr userDrawn="1"/>
          </p:nvSpPr>
          <p:spPr>
            <a:xfrm>
              <a:off x="-3092517" y="988213"/>
              <a:ext cx="377892" cy="377892"/>
            </a:xfrm>
            <a:prstGeom prst="ellipse">
              <a:avLst/>
            </a:prstGeom>
            <a:solidFill>
              <a:schemeClr val="accent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08701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5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36" name="Ovaal 35"/>
            <p:cNvSpPr/>
            <p:nvPr userDrawn="1"/>
          </p:nvSpPr>
          <p:spPr>
            <a:xfrm>
              <a:off x="-3092517" y="1517803"/>
              <a:ext cx="377892" cy="377892"/>
            </a:xfrm>
            <a:prstGeom prst="ellipse">
              <a:avLst/>
            </a:prstGeom>
            <a:solidFill>
              <a:schemeClr val="accent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08701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5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37" name="Ovaal 36"/>
            <p:cNvSpPr/>
            <p:nvPr userDrawn="1"/>
          </p:nvSpPr>
          <p:spPr>
            <a:xfrm>
              <a:off x="-3092517" y="2047393"/>
              <a:ext cx="377892" cy="377892"/>
            </a:xfrm>
            <a:prstGeom prst="ellipse">
              <a:avLst/>
            </a:prstGeom>
            <a:solidFill>
              <a:schemeClr val="accent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08701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5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38" name="Ovaal 37"/>
            <p:cNvSpPr/>
            <p:nvPr userDrawn="1"/>
          </p:nvSpPr>
          <p:spPr>
            <a:xfrm>
              <a:off x="-3092517" y="2576983"/>
              <a:ext cx="377892" cy="377892"/>
            </a:xfrm>
            <a:prstGeom prst="ellipse">
              <a:avLst/>
            </a:prstGeom>
            <a:solidFill>
              <a:schemeClr val="accent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08701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5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39" name="Ovaal 38"/>
            <p:cNvSpPr/>
            <p:nvPr userDrawn="1"/>
          </p:nvSpPr>
          <p:spPr>
            <a:xfrm>
              <a:off x="-3092517" y="3106573"/>
              <a:ext cx="377892" cy="377892"/>
            </a:xfrm>
            <a:prstGeom prst="ellipse">
              <a:avLst/>
            </a:prstGeom>
            <a:solidFill>
              <a:schemeClr val="bg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08701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5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40" name="Textfield placeholder"/>
            <p:cNvSpPr txBox="1">
              <a:spLocks/>
            </p:cNvSpPr>
            <p:nvPr userDrawn="1"/>
          </p:nvSpPr>
          <p:spPr>
            <a:xfrm>
              <a:off x="-2581723" y="1559780"/>
              <a:ext cx="2702813" cy="293940"/>
            </a:xfrm>
            <a:prstGeom prst="rect">
              <a:avLst/>
            </a:prstGeom>
          </p:spPr>
          <p:txBody>
            <a:bodyPr vert="horz" lIns="0" tIns="0" rIns="540000" bIns="0" rtlCol="0" anchor="ctr">
              <a:noAutofit/>
            </a:bodyPr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80975" marR="0" lvl="1" indent="-180975" algn="l" defTabSz="4572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642D91"/>
                </a:buClr>
                <a:buSzTx/>
                <a:buFont typeface="Arial"/>
                <a:buChar char="•"/>
                <a:tabLst/>
                <a:defRPr/>
              </a:pPr>
              <a:r>
                <a:rPr kumimoji="0" lang="nl-NL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646464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Bullet</a:t>
              </a:r>
              <a:endParaRPr kumimoji="0" lang="nl-NL" sz="1200" b="0" i="0" u="none" strike="noStrike" kern="1200" cap="none" spc="0" normalizeH="0" baseline="0" noProof="0" dirty="0">
                <a:ln>
                  <a:noFill/>
                </a:ln>
                <a:solidFill>
                  <a:srgbClr val="646464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1" name="Textfield placeholder"/>
            <p:cNvSpPr txBox="1">
              <a:spLocks/>
            </p:cNvSpPr>
            <p:nvPr userDrawn="1"/>
          </p:nvSpPr>
          <p:spPr>
            <a:xfrm>
              <a:off x="-2581723" y="2089369"/>
              <a:ext cx="2702813" cy="293940"/>
            </a:xfrm>
            <a:prstGeom prst="rect">
              <a:avLst/>
            </a:prstGeom>
          </p:spPr>
          <p:txBody>
            <a:bodyPr vert="horz" lIns="0" tIns="0" rIns="540000" bIns="0" rtlCol="0" anchor="ctr">
              <a:noAutofit/>
            </a:bodyPr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360363" marR="0" lvl="2" indent="-184150" algn="l" defTabSz="4572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FFFF00"/>
                </a:buClr>
                <a:buSzTx/>
                <a:buFont typeface="Arial"/>
                <a:buChar char="•"/>
                <a:tabLst/>
                <a:defRPr/>
              </a:pPr>
              <a:r>
                <a:rPr kumimoji="0" lang="nl-NL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646464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Sub-</a:t>
              </a:r>
              <a:r>
                <a:rPr kumimoji="0" lang="nl-NL" sz="11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646464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Bullet</a:t>
              </a:r>
              <a:endParaRPr kumimoji="0" lang="nl-NL" sz="1100" b="0" i="0" u="none" strike="noStrike" kern="1200" cap="none" spc="0" normalizeH="0" baseline="0" noProof="0" dirty="0">
                <a:ln>
                  <a:noFill/>
                </a:ln>
                <a:solidFill>
                  <a:srgbClr val="646464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2" name="Textfield placeholder"/>
            <p:cNvSpPr txBox="1">
              <a:spLocks/>
            </p:cNvSpPr>
            <p:nvPr userDrawn="1"/>
          </p:nvSpPr>
          <p:spPr>
            <a:xfrm>
              <a:off x="-2581723" y="2618959"/>
              <a:ext cx="2702813" cy="293940"/>
            </a:xfrm>
            <a:prstGeom prst="rect">
              <a:avLst/>
            </a:prstGeom>
          </p:spPr>
          <p:txBody>
            <a:bodyPr vert="horz" lIns="0" tIns="0" rIns="540000" bIns="0" rtlCol="0" anchor="ctr">
              <a:noAutofit/>
            </a:bodyPr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3" indent="0" algn="l" defTabSz="4572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FFFF00"/>
                </a:buClr>
                <a:buSzTx/>
                <a:buFont typeface="Arial"/>
                <a:buNone/>
                <a:tabLst/>
                <a:defRPr/>
              </a:pPr>
              <a:r>
                <a:rPr kumimoji="0" lang="nl-NL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918CC8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Subtitel</a:t>
              </a:r>
            </a:p>
          </p:txBody>
        </p:sp>
        <p:sp>
          <p:nvSpPr>
            <p:cNvPr id="43" name="Textfield placeholder"/>
            <p:cNvSpPr txBox="1">
              <a:spLocks/>
            </p:cNvSpPr>
            <p:nvPr userDrawn="1"/>
          </p:nvSpPr>
          <p:spPr>
            <a:xfrm>
              <a:off x="-2581723" y="3148550"/>
              <a:ext cx="2749692" cy="293940"/>
            </a:xfrm>
            <a:prstGeom prst="rect">
              <a:avLst/>
            </a:prstGeom>
          </p:spPr>
          <p:txBody>
            <a:bodyPr vert="horz" lIns="0" tIns="0" rIns="540000" bIns="0" rtlCol="0" anchor="ctr">
              <a:noAutofit/>
            </a:bodyPr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74625" marR="0" lvl="4" indent="0" algn="l" defTabSz="4572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FFFF00"/>
                </a:buClr>
                <a:buSzTx/>
                <a:buFont typeface="Arial"/>
                <a:buNone/>
                <a:tabLst/>
                <a:defRPr/>
              </a:pPr>
              <a:r>
                <a:rPr kumimoji="0" lang="nl-NL" sz="1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Kleurtitel A</a:t>
              </a:r>
            </a:p>
          </p:txBody>
        </p:sp>
        <p:sp>
          <p:nvSpPr>
            <p:cNvPr id="44" name="Ovaal 43"/>
            <p:cNvSpPr/>
            <p:nvPr userDrawn="1"/>
          </p:nvSpPr>
          <p:spPr>
            <a:xfrm>
              <a:off x="-3092517" y="3636163"/>
              <a:ext cx="377892" cy="377892"/>
            </a:xfrm>
            <a:prstGeom prst="ellipse">
              <a:avLst/>
            </a:prstGeom>
            <a:solidFill>
              <a:schemeClr val="bg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08701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5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45" name="Textfield placeholder"/>
            <p:cNvSpPr txBox="1">
              <a:spLocks/>
            </p:cNvSpPr>
            <p:nvPr userDrawn="1"/>
          </p:nvSpPr>
          <p:spPr>
            <a:xfrm>
              <a:off x="-2581722" y="3678139"/>
              <a:ext cx="2702813" cy="293940"/>
            </a:xfrm>
            <a:prstGeom prst="rect">
              <a:avLst/>
            </a:prstGeom>
          </p:spPr>
          <p:txBody>
            <a:bodyPr vert="horz" lIns="0" tIns="0" rIns="540000" bIns="0" rtlCol="0" anchor="ctr">
              <a:noAutofit/>
            </a:bodyPr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74625" marR="0" lvl="5" indent="0" algn="l" defTabSz="4572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 typeface="Arial"/>
                <a:buNone/>
                <a:tabLst/>
                <a:defRPr/>
              </a:pPr>
              <a:r>
                <a:rPr kumimoji="0" lang="nl-NL" sz="1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Kleurtitel B</a:t>
              </a:r>
            </a:p>
          </p:txBody>
        </p:sp>
      </p:grpSp>
      <p:grpSp>
        <p:nvGrpSpPr>
          <p:cNvPr id="46" name="Groep 45"/>
          <p:cNvGrpSpPr/>
          <p:nvPr userDrawn="1"/>
        </p:nvGrpSpPr>
        <p:grpSpPr>
          <a:xfrm>
            <a:off x="-2045873" y="507639"/>
            <a:ext cx="515688" cy="506526"/>
            <a:chOff x="-1845083" y="758027"/>
            <a:chExt cx="633800" cy="622540"/>
          </a:xfrm>
        </p:grpSpPr>
        <p:sp>
          <p:nvSpPr>
            <p:cNvPr id="47" name="Afgeronde rechthoek 46"/>
            <p:cNvSpPr/>
            <p:nvPr userDrawn="1"/>
          </p:nvSpPr>
          <p:spPr>
            <a:xfrm>
              <a:off x="-1845083" y="758027"/>
              <a:ext cx="633800" cy="622540"/>
            </a:xfrm>
            <a:prstGeom prst="roundRect">
              <a:avLst>
                <a:gd name="adj" fmla="val 10944"/>
              </a:avLst>
            </a:prstGeom>
            <a:solidFill>
              <a:sysClr val="window" lastClr="FFFFFF"/>
            </a:solidFill>
            <a:ln w="3175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08701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21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rebuchet MS"/>
                <a:ea typeface="+mn-ea"/>
                <a:cs typeface="+mn-cs"/>
              </a:endParaRPr>
            </a:p>
          </p:txBody>
        </p:sp>
        <p:grpSp>
          <p:nvGrpSpPr>
            <p:cNvPr id="48" name="Groep 47"/>
            <p:cNvGrpSpPr/>
            <p:nvPr userDrawn="1"/>
          </p:nvGrpSpPr>
          <p:grpSpPr>
            <a:xfrm>
              <a:off x="-1737762" y="864082"/>
              <a:ext cx="419168" cy="410429"/>
              <a:chOff x="3708400" y="309013"/>
              <a:chExt cx="1901295" cy="1861668"/>
            </a:xfrm>
            <a:solidFill>
              <a:srgbClr val="000000"/>
            </a:solidFill>
          </p:grpSpPr>
          <p:sp>
            <p:nvSpPr>
              <p:cNvPr id="49" name="Rechthoek 48"/>
              <p:cNvSpPr/>
              <p:nvPr userDrawn="1"/>
            </p:nvSpPr>
            <p:spPr>
              <a:xfrm>
                <a:off x="3949656" y="535149"/>
                <a:ext cx="457575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08701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00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50" name="Rechthoek 49"/>
              <p:cNvSpPr/>
              <p:nvPr userDrawn="1"/>
            </p:nvSpPr>
            <p:spPr>
              <a:xfrm>
                <a:off x="3949656" y="1512611"/>
                <a:ext cx="457575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08701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00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51" name="Rechthoek 50"/>
              <p:cNvSpPr/>
              <p:nvPr userDrawn="1"/>
            </p:nvSpPr>
            <p:spPr>
              <a:xfrm>
                <a:off x="3949656" y="1780625"/>
                <a:ext cx="457575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08701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00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52" name="Rechthoek 51"/>
              <p:cNvSpPr/>
              <p:nvPr userDrawn="1"/>
            </p:nvSpPr>
            <p:spPr>
              <a:xfrm>
                <a:off x="4593705" y="535149"/>
                <a:ext cx="1015990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08701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00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53" name="Rechthoek 52"/>
              <p:cNvSpPr/>
              <p:nvPr userDrawn="1"/>
            </p:nvSpPr>
            <p:spPr>
              <a:xfrm>
                <a:off x="4593705" y="1512611"/>
                <a:ext cx="1015990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08701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00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54" name="Rechthoek 53"/>
              <p:cNvSpPr/>
              <p:nvPr userDrawn="1"/>
            </p:nvSpPr>
            <p:spPr>
              <a:xfrm>
                <a:off x="4593705" y="1780625"/>
                <a:ext cx="177790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08701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00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55" name="Rechthoek 54"/>
              <p:cNvSpPr/>
              <p:nvPr userDrawn="1"/>
            </p:nvSpPr>
            <p:spPr>
              <a:xfrm>
                <a:off x="4593705" y="854236"/>
                <a:ext cx="1015990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08701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00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56" name="Rechthoek 55"/>
              <p:cNvSpPr/>
              <p:nvPr userDrawn="1"/>
            </p:nvSpPr>
            <p:spPr>
              <a:xfrm>
                <a:off x="4593705" y="1191263"/>
                <a:ext cx="606415" cy="1990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08701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00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57" name="Rechthoek 56"/>
              <p:cNvSpPr/>
              <p:nvPr userDrawn="1"/>
            </p:nvSpPr>
            <p:spPr>
              <a:xfrm>
                <a:off x="4593705" y="309013"/>
                <a:ext cx="88895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08701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00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58" name="Rechthoek 57"/>
              <p:cNvSpPr/>
              <p:nvPr userDrawn="1"/>
            </p:nvSpPr>
            <p:spPr>
              <a:xfrm>
                <a:off x="4593705" y="2021132"/>
                <a:ext cx="88895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08701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00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59" name="Vrije vorm 58"/>
              <p:cNvSpPr/>
              <p:nvPr userDrawn="1"/>
            </p:nvSpPr>
            <p:spPr>
              <a:xfrm>
                <a:off x="3708400" y="804333"/>
                <a:ext cx="762000" cy="575734"/>
              </a:xfrm>
              <a:custGeom>
                <a:avLst/>
                <a:gdLst>
                  <a:gd name="connsiteX0" fmla="*/ 635000 w 762000"/>
                  <a:gd name="connsiteY0" fmla="*/ 0 h 575734"/>
                  <a:gd name="connsiteX1" fmla="*/ 482600 w 762000"/>
                  <a:gd name="connsiteY1" fmla="*/ 203200 h 575734"/>
                  <a:gd name="connsiteX2" fmla="*/ 762000 w 762000"/>
                  <a:gd name="connsiteY2" fmla="*/ 203200 h 575734"/>
                  <a:gd name="connsiteX3" fmla="*/ 762000 w 762000"/>
                  <a:gd name="connsiteY3" fmla="*/ 364067 h 575734"/>
                  <a:gd name="connsiteX4" fmla="*/ 482600 w 762000"/>
                  <a:gd name="connsiteY4" fmla="*/ 364067 h 575734"/>
                  <a:gd name="connsiteX5" fmla="*/ 635000 w 762000"/>
                  <a:gd name="connsiteY5" fmla="*/ 575734 h 575734"/>
                  <a:gd name="connsiteX6" fmla="*/ 524933 w 762000"/>
                  <a:gd name="connsiteY6" fmla="*/ 575734 h 575734"/>
                  <a:gd name="connsiteX7" fmla="*/ 0 w 762000"/>
                  <a:gd name="connsiteY7" fmla="*/ 313267 h 575734"/>
                  <a:gd name="connsiteX8" fmla="*/ 533400 w 762000"/>
                  <a:gd name="connsiteY8" fmla="*/ 0 h 575734"/>
                  <a:gd name="connsiteX9" fmla="*/ 635000 w 762000"/>
                  <a:gd name="connsiteY9" fmla="*/ 0 h 575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2000" h="575734">
                    <a:moveTo>
                      <a:pt x="635000" y="0"/>
                    </a:moveTo>
                    <a:lnTo>
                      <a:pt x="482600" y="203200"/>
                    </a:lnTo>
                    <a:lnTo>
                      <a:pt x="762000" y="203200"/>
                    </a:lnTo>
                    <a:lnTo>
                      <a:pt x="762000" y="364067"/>
                    </a:lnTo>
                    <a:lnTo>
                      <a:pt x="482600" y="364067"/>
                    </a:lnTo>
                    <a:lnTo>
                      <a:pt x="635000" y="575734"/>
                    </a:lnTo>
                    <a:lnTo>
                      <a:pt x="524933" y="575734"/>
                    </a:lnTo>
                    <a:lnTo>
                      <a:pt x="0" y="313267"/>
                    </a:lnTo>
                    <a:lnTo>
                      <a:pt x="533400" y="0"/>
                    </a:lnTo>
                    <a:lnTo>
                      <a:pt x="635000" y="0"/>
                    </a:lnTo>
                    <a:close/>
                  </a:path>
                </a:pathLst>
              </a:custGeom>
              <a:solidFill>
                <a:srgbClr val="A1A0A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08701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00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</p:grpSp>
      </p:grpSp>
      <p:cxnSp>
        <p:nvCxnSpPr>
          <p:cNvPr id="60" name="Rechte verbindingslijn 59"/>
          <p:cNvCxnSpPr/>
          <p:nvPr userDrawn="1"/>
        </p:nvCxnSpPr>
        <p:spPr>
          <a:xfrm>
            <a:off x="-2069589" y="384986"/>
            <a:ext cx="1894536" cy="0"/>
          </a:xfrm>
          <a:prstGeom prst="line">
            <a:avLst/>
          </a:prstGeom>
          <a:noFill/>
          <a:ln w="9525" cap="flat" cmpd="sng" algn="ctr">
            <a:solidFill>
              <a:srgbClr val="A1A0A0">
                <a:lumMod val="75000"/>
              </a:srgbClr>
            </a:solidFill>
            <a:prstDash val="solid"/>
          </a:ln>
          <a:effectLst/>
        </p:spPr>
      </p:cxnSp>
      <p:cxnSp>
        <p:nvCxnSpPr>
          <p:cNvPr id="61" name="Rechte verbindingslijn 60"/>
          <p:cNvCxnSpPr/>
          <p:nvPr userDrawn="1"/>
        </p:nvCxnSpPr>
        <p:spPr>
          <a:xfrm>
            <a:off x="-2069589" y="1155453"/>
            <a:ext cx="1894536" cy="0"/>
          </a:xfrm>
          <a:prstGeom prst="line">
            <a:avLst/>
          </a:prstGeom>
          <a:noFill/>
          <a:ln w="9525" cap="flat" cmpd="sng" algn="ctr">
            <a:solidFill>
              <a:srgbClr val="A1A0A0">
                <a:lumMod val="75000"/>
              </a:srgbClr>
            </a:solidFill>
            <a:prstDash val="solid"/>
          </a:ln>
          <a:effectLst/>
        </p:spPr>
      </p:cxnSp>
      <p:cxnSp>
        <p:nvCxnSpPr>
          <p:cNvPr id="62" name="Rechte verbindingslijn 61"/>
          <p:cNvCxnSpPr/>
          <p:nvPr userDrawn="1"/>
        </p:nvCxnSpPr>
        <p:spPr>
          <a:xfrm>
            <a:off x="-2069589" y="3305987"/>
            <a:ext cx="1894536" cy="0"/>
          </a:xfrm>
          <a:prstGeom prst="line">
            <a:avLst/>
          </a:prstGeom>
          <a:noFill/>
          <a:ln w="9525" cap="flat" cmpd="sng" algn="ctr">
            <a:solidFill>
              <a:srgbClr val="A1A0A0">
                <a:lumMod val="75000"/>
              </a:srgbClr>
            </a:solidFill>
            <a:prstDash val="solid"/>
          </a:ln>
          <a:effectLst/>
        </p:spPr>
      </p:cxnSp>
    </p:spTree>
    <p:extLst>
      <p:ext uri="{BB962C8B-B14F-4D97-AF65-F5344CB8AC3E}">
        <p14:creationId xmlns:p14="http://schemas.microsoft.com/office/powerpoint/2010/main" val="3102950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&amp; Beeld (klein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303972" y="1420240"/>
            <a:ext cx="7521868" cy="4346613"/>
          </a:xfrm>
        </p:spPr>
        <p:txBody>
          <a:bodyPr vert="horz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8448515" y="6434860"/>
            <a:ext cx="2840037" cy="365125"/>
          </a:xfrm>
          <a:prstGeom prst="rect">
            <a:avLst/>
          </a:prstGeom>
        </p:spPr>
        <p:txBody>
          <a:bodyPr anchor="ctr"/>
          <a:lstStyle>
            <a:lvl1pPr algn="r">
              <a:defRPr sz="1000"/>
            </a:lvl1pPr>
          </a:lstStyle>
          <a:p>
            <a:fld id="{81C55895-BBDE-49A9-A51C-B1488599A003}" type="datetime1">
              <a:rPr lang="nl-NL" smtClean="0"/>
              <a:t>6-8-2016</a:t>
            </a:fld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1142921" y="6434860"/>
            <a:ext cx="756871" cy="365125"/>
          </a:xfrm>
        </p:spPr>
        <p:txBody>
          <a:bodyPr/>
          <a:lstStyle/>
          <a:p>
            <a:fld id="{B312AE52-FDF5-433E-9C7C-6ECA2BDE0D9B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7" name="Tijdelijke aanduiding voor afbeelding 2"/>
          <p:cNvSpPr>
            <a:spLocks noGrp="1"/>
          </p:cNvSpPr>
          <p:nvPr>
            <p:ph type="pic" idx="13"/>
          </p:nvPr>
        </p:nvSpPr>
        <p:spPr>
          <a:xfrm>
            <a:off x="8229599" y="1389818"/>
            <a:ext cx="3623865" cy="468672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nl-NL"/>
          </a:p>
        </p:txBody>
      </p:sp>
      <p:sp>
        <p:nvSpPr>
          <p:cNvPr id="13" name="Tijdelijke aanduiding voor tekst 14"/>
          <p:cNvSpPr>
            <a:spLocks noGrp="1"/>
          </p:cNvSpPr>
          <p:nvPr>
            <p:ph type="body" sz="quarter" idx="14" hasCustomPrompt="1"/>
          </p:nvPr>
        </p:nvSpPr>
        <p:spPr>
          <a:xfrm>
            <a:off x="-1133" y="5888429"/>
            <a:ext cx="12170908" cy="352605"/>
          </a:xfrm>
          <a:custGeom>
            <a:avLst/>
            <a:gdLst>
              <a:gd name="connsiteX0" fmla="*/ 0 w 12169775"/>
              <a:gd name="connsiteY0" fmla="*/ 0 h 268251"/>
              <a:gd name="connsiteX1" fmla="*/ 12169775 w 12169775"/>
              <a:gd name="connsiteY1" fmla="*/ 0 h 268251"/>
              <a:gd name="connsiteX2" fmla="*/ 12169775 w 12169775"/>
              <a:gd name="connsiteY2" fmla="*/ 0 h 268251"/>
              <a:gd name="connsiteX3" fmla="*/ 12169775 w 12169775"/>
              <a:gd name="connsiteY3" fmla="*/ 268251 h 268251"/>
              <a:gd name="connsiteX4" fmla="*/ 0 w 12169775"/>
              <a:gd name="connsiteY4" fmla="*/ 268251 h 268251"/>
              <a:gd name="connsiteX5" fmla="*/ 0 w 12169775"/>
              <a:gd name="connsiteY5" fmla="*/ 0 h 268251"/>
              <a:gd name="connsiteX0" fmla="*/ 0 w 12169775"/>
              <a:gd name="connsiteY0" fmla="*/ 0 h 268251"/>
              <a:gd name="connsiteX1" fmla="*/ 12169775 w 12169775"/>
              <a:gd name="connsiteY1" fmla="*/ 0 h 268251"/>
              <a:gd name="connsiteX2" fmla="*/ 12169775 w 12169775"/>
              <a:gd name="connsiteY2" fmla="*/ 0 h 268251"/>
              <a:gd name="connsiteX3" fmla="*/ 12169775 w 12169775"/>
              <a:gd name="connsiteY3" fmla="*/ 268251 h 268251"/>
              <a:gd name="connsiteX4" fmla="*/ 7258 w 12169775"/>
              <a:gd name="connsiteY4" fmla="*/ 119480 h 268251"/>
              <a:gd name="connsiteX5" fmla="*/ 0 w 12169775"/>
              <a:gd name="connsiteY5" fmla="*/ 0 h 268251"/>
              <a:gd name="connsiteX0" fmla="*/ 3628 w 12173403"/>
              <a:gd name="connsiteY0" fmla="*/ 0 h 268251"/>
              <a:gd name="connsiteX1" fmla="*/ 12173403 w 12173403"/>
              <a:gd name="connsiteY1" fmla="*/ 0 h 268251"/>
              <a:gd name="connsiteX2" fmla="*/ 12173403 w 12173403"/>
              <a:gd name="connsiteY2" fmla="*/ 0 h 268251"/>
              <a:gd name="connsiteX3" fmla="*/ 12173403 w 12173403"/>
              <a:gd name="connsiteY3" fmla="*/ 268251 h 268251"/>
              <a:gd name="connsiteX4" fmla="*/ 0 w 12173403"/>
              <a:gd name="connsiteY4" fmla="*/ 123109 h 268251"/>
              <a:gd name="connsiteX5" fmla="*/ 3628 w 12173403"/>
              <a:gd name="connsiteY5" fmla="*/ 0 h 268251"/>
              <a:gd name="connsiteX0" fmla="*/ 10885 w 12180660"/>
              <a:gd name="connsiteY0" fmla="*/ 0 h 268251"/>
              <a:gd name="connsiteX1" fmla="*/ 12180660 w 12180660"/>
              <a:gd name="connsiteY1" fmla="*/ 0 h 268251"/>
              <a:gd name="connsiteX2" fmla="*/ 12180660 w 12180660"/>
              <a:gd name="connsiteY2" fmla="*/ 0 h 268251"/>
              <a:gd name="connsiteX3" fmla="*/ 12180660 w 12180660"/>
              <a:gd name="connsiteY3" fmla="*/ 268251 h 268251"/>
              <a:gd name="connsiteX4" fmla="*/ 0 w 12180660"/>
              <a:gd name="connsiteY4" fmla="*/ 123109 h 268251"/>
              <a:gd name="connsiteX5" fmla="*/ 10885 w 12180660"/>
              <a:gd name="connsiteY5" fmla="*/ 0 h 268251"/>
              <a:gd name="connsiteX0" fmla="*/ 0 w 12169775"/>
              <a:gd name="connsiteY0" fmla="*/ 0 h 268251"/>
              <a:gd name="connsiteX1" fmla="*/ 12169775 w 12169775"/>
              <a:gd name="connsiteY1" fmla="*/ 0 h 268251"/>
              <a:gd name="connsiteX2" fmla="*/ 12169775 w 12169775"/>
              <a:gd name="connsiteY2" fmla="*/ 0 h 268251"/>
              <a:gd name="connsiteX3" fmla="*/ 12169775 w 12169775"/>
              <a:gd name="connsiteY3" fmla="*/ 268251 h 268251"/>
              <a:gd name="connsiteX4" fmla="*/ 3629 w 12169775"/>
              <a:gd name="connsiteY4" fmla="*/ 123109 h 268251"/>
              <a:gd name="connsiteX5" fmla="*/ 0 w 12169775"/>
              <a:gd name="connsiteY5" fmla="*/ 0 h 268251"/>
              <a:gd name="connsiteX0" fmla="*/ 1133 w 12170908"/>
              <a:gd name="connsiteY0" fmla="*/ 0 h 268251"/>
              <a:gd name="connsiteX1" fmla="*/ 12170908 w 12170908"/>
              <a:gd name="connsiteY1" fmla="*/ 0 h 268251"/>
              <a:gd name="connsiteX2" fmla="*/ 12170908 w 12170908"/>
              <a:gd name="connsiteY2" fmla="*/ 0 h 268251"/>
              <a:gd name="connsiteX3" fmla="*/ 12170908 w 12170908"/>
              <a:gd name="connsiteY3" fmla="*/ 268251 h 268251"/>
              <a:gd name="connsiteX4" fmla="*/ 0 w 12170908"/>
              <a:gd name="connsiteY4" fmla="*/ 123109 h 268251"/>
              <a:gd name="connsiteX5" fmla="*/ 1133 w 12170908"/>
              <a:gd name="connsiteY5" fmla="*/ 0 h 268251"/>
              <a:gd name="connsiteX0" fmla="*/ 1133 w 12170908"/>
              <a:gd name="connsiteY0" fmla="*/ 0 h 268251"/>
              <a:gd name="connsiteX1" fmla="*/ 12170908 w 12170908"/>
              <a:gd name="connsiteY1" fmla="*/ 0 h 268251"/>
              <a:gd name="connsiteX2" fmla="*/ 12170908 w 12170908"/>
              <a:gd name="connsiteY2" fmla="*/ 0 h 268251"/>
              <a:gd name="connsiteX3" fmla="*/ 12170908 w 12170908"/>
              <a:gd name="connsiteY3" fmla="*/ 268251 h 268251"/>
              <a:gd name="connsiteX4" fmla="*/ 0 w 12170908"/>
              <a:gd name="connsiteY4" fmla="*/ 125490 h 268251"/>
              <a:gd name="connsiteX5" fmla="*/ 1133 w 12170908"/>
              <a:gd name="connsiteY5" fmla="*/ 0 h 268251"/>
              <a:gd name="connsiteX0" fmla="*/ 1133 w 12170908"/>
              <a:gd name="connsiteY0" fmla="*/ 86468 h 354719"/>
              <a:gd name="connsiteX1" fmla="*/ 12170908 w 12170908"/>
              <a:gd name="connsiteY1" fmla="*/ 86468 h 354719"/>
              <a:gd name="connsiteX2" fmla="*/ 12170908 w 12170908"/>
              <a:gd name="connsiteY2" fmla="*/ 86468 h 354719"/>
              <a:gd name="connsiteX3" fmla="*/ 12170908 w 12170908"/>
              <a:gd name="connsiteY3" fmla="*/ 354719 h 354719"/>
              <a:gd name="connsiteX4" fmla="*/ 0 w 12170908"/>
              <a:gd name="connsiteY4" fmla="*/ 211958 h 354719"/>
              <a:gd name="connsiteX5" fmla="*/ 1133 w 12170908"/>
              <a:gd name="connsiteY5" fmla="*/ 86468 h 354719"/>
              <a:gd name="connsiteX0" fmla="*/ 1133 w 12170908"/>
              <a:gd name="connsiteY0" fmla="*/ 48939 h 317190"/>
              <a:gd name="connsiteX1" fmla="*/ 12170908 w 12170908"/>
              <a:gd name="connsiteY1" fmla="*/ 48939 h 317190"/>
              <a:gd name="connsiteX2" fmla="*/ 12170908 w 12170908"/>
              <a:gd name="connsiteY2" fmla="*/ 48939 h 317190"/>
              <a:gd name="connsiteX3" fmla="*/ 12170908 w 12170908"/>
              <a:gd name="connsiteY3" fmla="*/ 317190 h 317190"/>
              <a:gd name="connsiteX4" fmla="*/ 0 w 12170908"/>
              <a:gd name="connsiteY4" fmla="*/ 174429 h 317190"/>
              <a:gd name="connsiteX5" fmla="*/ 1133 w 12170908"/>
              <a:gd name="connsiteY5" fmla="*/ 48939 h 317190"/>
              <a:gd name="connsiteX0" fmla="*/ 1133 w 12170908"/>
              <a:gd name="connsiteY0" fmla="*/ 67241 h 335492"/>
              <a:gd name="connsiteX1" fmla="*/ 12170908 w 12170908"/>
              <a:gd name="connsiteY1" fmla="*/ 67241 h 335492"/>
              <a:gd name="connsiteX2" fmla="*/ 12170908 w 12170908"/>
              <a:gd name="connsiteY2" fmla="*/ 67241 h 335492"/>
              <a:gd name="connsiteX3" fmla="*/ 12170908 w 12170908"/>
              <a:gd name="connsiteY3" fmla="*/ 335492 h 335492"/>
              <a:gd name="connsiteX4" fmla="*/ 0 w 12170908"/>
              <a:gd name="connsiteY4" fmla="*/ 192731 h 335492"/>
              <a:gd name="connsiteX5" fmla="*/ 1133 w 12170908"/>
              <a:gd name="connsiteY5" fmla="*/ 67241 h 335492"/>
              <a:gd name="connsiteX0" fmla="*/ 1133 w 12170908"/>
              <a:gd name="connsiteY0" fmla="*/ 67241 h 335492"/>
              <a:gd name="connsiteX1" fmla="*/ 12170908 w 12170908"/>
              <a:gd name="connsiteY1" fmla="*/ 67241 h 335492"/>
              <a:gd name="connsiteX2" fmla="*/ 12170908 w 12170908"/>
              <a:gd name="connsiteY2" fmla="*/ 67241 h 335492"/>
              <a:gd name="connsiteX3" fmla="*/ 12170908 w 12170908"/>
              <a:gd name="connsiteY3" fmla="*/ 335492 h 335492"/>
              <a:gd name="connsiteX4" fmla="*/ 0 w 12170908"/>
              <a:gd name="connsiteY4" fmla="*/ 192731 h 335492"/>
              <a:gd name="connsiteX5" fmla="*/ 1133 w 12170908"/>
              <a:gd name="connsiteY5" fmla="*/ 67241 h 335492"/>
              <a:gd name="connsiteX0" fmla="*/ 1133 w 12170908"/>
              <a:gd name="connsiteY0" fmla="*/ 67241 h 335492"/>
              <a:gd name="connsiteX1" fmla="*/ 12170908 w 12170908"/>
              <a:gd name="connsiteY1" fmla="*/ 67241 h 335492"/>
              <a:gd name="connsiteX2" fmla="*/ 12170908 w 12170908"/>
              <a:gd name="connsiteY2" fmla="*/ 67241 h 335492"/>
              <a:gd name="connsiteX3" fmla="*/ 12170908 w 12170908"/>
              <a:gd name="connsiteY3" fmla="*/ 335492 h 335492"/>
              <a:gd name="connsiteX4" fmla="*/ 0 w 12170908"/>
              <a:gd name="connsiteY4" fmla="*/ 192731 h 335492"/>
              <a:gd name="connsiteX5" fmla="*/ 1133 w 12170908"/>
              <a:gd name="connsiteY5" fmla="*/ 67241 h 335492"/>
              <a:gd name="connsiteX0" fmla="*/ 1133 w 12170908"/>
              <a:gd name="connsiteY0" fmla="*/ 67241 h 335492"/>
              <a:gd name="connsiteX1" fmla="*/ 12170908 w 12170908"/>
              <a:gd name="connsiteY1" fmla="*/ 67241 h 335492"/>
              <a:gd name="connsiteX2" fmla="*/ 12170908 w 12170908"/>
              <a:gd name="connsiteY2" fmla="*/ 67241 h 335492"/>
              <a:gd name="connsiteX3" fmla="*/ 12170908 w 12170908"/>
              <a:gd name="connsiteY3" fmla="*/ 335492 h 335492"/>
              <a:gd name="connsiteX4" fmla="*/ 0 w 12170908"/>
              <a:gd name="connsiteY4" fmla="*/ 192731 h 335492"/>
              <a:gd name="connsiteX5" fmla="*/ 1133 w 12170908"/>
              <a:gd name="connsiteY5" fmla="*/ 67241 h 335492"/>
              <a:gd name="connsiteX0" fmla="*/ 1133 w 12170908"/>
              <a:gd name="connsiteY0" fmla="*/ 67241 h 335492"/>
              <a:gd name="connsiteX1" fmla="*/ 12170908 w 12170908"/>
              <a:gd name="connsiteY1" fmla="*/ 67241 h 335492"/>
              <a:gd name="connsiteX2" fmla="*/ 12170908 w 12170908"/>
              <a:gd name="connsiteY2" fmla="*/ 67241 h 335492"/>
              <a:gd name="connsiteX3" fmla="*/ 12170908 w 12170908"/>
              <a:gd name="connsiteY3" fmla="*/ 335492 h 335492"/>
              <a:gd name="connsiteX4" fmla="*/ 0 w 12170908"/>
              <a:gd name="connsiteY4" fmla="*/ 192731 h 335492"/>
              <a:gd name="connsiteX5" fmla="*/ 1133 w 12170908"/>
              <a:gd name="connsiteY5" fmla="*/ 67241 h 3354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70908" h="335492">
                <a:moveTo>
                  <a:pt x="1133" y="67241"/>
                </a:moveTo>
                <a:cubicBezTo>
                  <a:pt x="3123869" y="-175951"/>
                  <a:pt x="8804980" y="339615"/>
                  <a:pt x="12170908" y="67241"/>
                </a:cubicBezTo>
                <a:lnTo>
                  <a:pt x="12170908" y="67241"/>
                </a:lnTo>
                <a:lnTo>
                  <a:pt x="12170908" y="335492"/>
                </a:lnTo>
                <a:cubicBezTo>
                  <a:pt x="8396041" y="112808"/>
                  <a:pt x="4056969" y="532148"/>
                  <a:pt x="0" y="192731"/>
                </a:cubicBezTo>
                <a:cubicBezTo>
                  <a:pt x="378" y="151695"/>
                  <a:pt x="755" y="108277"/>
                  <a:pt x="1133" y="67241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1"/>
              </a:gs>
              <a:gs pos="0">
                <a:schemeClr val="accent2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algn="ctr">
              <a:defRPr lang="nl-NL" sz="700" baseline="0" dirty="0" smtClean="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pPr lvl="0" algn="ctr"/>
            <a:r>
              <a:rPr lang="nl-NL" dirty="0"/>
              <a:t>NIET VERWIJDEREN! - Tekst in dit vlak is niet zichtbaar in dia-modus (shift+F5)</a:t>
            </a:r>
          </a:p>
        </p:txBody>
      </p:sp>
      <p:sp>
        <p:nvSpPr>
          <p:cNvPr id="17" name="Rechthoek 16"/>
          <p:cNvSpPr/>
          <p:nvPr userDrawn="1"/>
        </p:nvSpPr>
        <p:spPr>
          <a:xfrm>
            <a:off x="7662042" y="-409916"/>
            <a:ext cx="4523994" cy="38738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180000" rIns="180000" rtlCol="0" anchor="t"/>
          <a:lstStyle/>
          <a:p>
            <a:pPr marR="0" lvl="0" indent="0" algn="r" defTabSz="1087016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nl-NL" b="1" i="0" u="none" strike="noStrike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Calibri" pitchFamily="34" charset="0"/>
              </a:rPr>
              <a:t>Tekst &amp; Beeld (kleiner)</a:t>
            </a:r>
          </a:p>
        </p:txBody>
      </p:sp>
      <p:sp>
        <p:nvSpPr>
          <p:cNvPr id="63" name="Rechthoek 62"/>
          <p:cNvSpPr/>
          <p:nvPr userDrawn="1"/>
        </p:nvSpPr>
        <p:spPr>
          <a:xfrm>
            <a:off x="-2213268" y="0"/>
            <a:ext cx="2187867" cy="38738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180000" rIns="180000" rtlCol="0" anchor="t"/>
          <a:lstStyle/>
          <a:p>
            <a:pPr marR="0" lvl="0" indent="0" defTabSz="1087016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nl-NL" b="1" i="0" u="none" strike="noStrike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Calibri" pitchFamily="34" charset="0"/>
              </a:rPr>
              <a:t>TEXT LEVELS</a:t>
            </a:r>
          </a:p>
        </p:txBody>
      </p:sp>
      <p:grpSp>
        <p:nvGrpSpPr>
          <p:cNvPr id="64" name="Groep 63"/>
          <p:cNvGrpSpPr/>
          <p:nvPr userDrawn="1"/>
        </p:nvGrpSpPr>
        <p:grpSpPr>
          <a:xfrm>
            <a:off x="-1374003" y="507639"/>
            <a:ext cx="515688" cy="506526"/>
            <a:chOff x="-1085063" y="758027"/>
            <a:chExt cx="633800" cy="622540"/>
          </a:xfrm>
        </p:grpSpPr>
        <p:sp>
          <p:nvSpPr>
            <p:cNvPr id="65" name="Afgeronde rechthoek 64"/>
            <p:cNvSpPr/>
            <p:nvPr userDrawn="1"/>
          </p:nvSpPr>
          <p:spPr>
            <a:xfrm>
              <a:off x="-1085063" y="758027"/>
              <a:ext cx="633800" cy="622540"/>
            </a:xfrm>
            <a:prstGeom prst="roundRect">
              <a:avLst>
                <a:gd name="adj" fmla="val 10944"/>
              </a:avLst>
            </a:prstGeom>
            <a:solidFill>
              <a:sysClr val="window" lastClr="FFFFFF"/>
            </a:solidFill>
            <a:ln w="3175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08701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21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rebuchet MS"/>
                <a:ea typeface="+mn-ea"/>
                <a:cs typeface="+mn-cs"/>
              </a:endParaRPr>
            </a:p>
          </p:txBody>
        </p:sp>
        <p:grpSp>
          <p:nvGrpSpPr>
            <p:cNvPr id="66" name="Groep 65"/>
            <p:cNvGrpSpPr/>
            <p:nvPr userDrawn="1"/>
          </p:nvGrpSpPr>
          <p:grpSpPr>
            <a:xfrm>
              <a:off x="-977739" y="864082"/>
              <a:ext cx="419168" cy="410429"/>
              <a:chOff x="6366933" y="309013"/>
              <a:chExt cx="1901295" cy="1861668"/>
            </a:xfrm>
            <a:solidFill>
              <a:srgbClr val="000000"/>
            </a:solidFill>
          </p:grpSpPr>
          <p:sp>
            <p:nvSpPr>
              <p:cNvPr id="67" name="Rechthoek 66"/>
              <p:cNvSpPr/>
              <p:nvPr userDrawn="1"/>
            </p:nvSpPr>
            <p:spPr>
              <a:xfrm>
                <a:off x="6608189" y="535149"/>
                <a:ext cx="457575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08701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00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68" name="Rechthoek 67"/>
              <p:cNvSpPr/>
              <p:nvPr userDrawn="1"/>
            </p:nvSpPr>
            <p:spPr>
              <a:xfrm>
                <a:off x="6608189" y="1512611"/>
                <a:ext cx="457575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08701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00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69" name="Rechthoek 68"/>
              <p:cNvSpPr/>
              <p:nvPr userDrawn="1"/>
            </p:nvSpPr>
            <p:spPr>
              <a:xfrm>
                <a:off x="6608189" y="1780625"/>
                <a:ext cx="457575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08701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00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70" name="Rechthoek 69"/>
              <p:cNvSpPr/>
              <p:nvPr userDrawn="1"/>
            </p:nvSpPr>
            <p:spPr>
              <a:xfrm>
                <a:off x="7252238" y="535149"/>
                <a:ext cx="1015990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08701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00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71" name="Rechthoek 70"/>
              <p:cNvSpPr/>
              <p:nvPr userDrawn="1"/>
            </p:nvSpPr>
            <p:spPr>
              <a:xfrm>
                <a:off x="7252238" y="1512611"/>
                <a:ext cx="1015990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08701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00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72" name="Rechthoek 71"/>
              <p:cNvSpPr/>
              <p:nvPr userDrawn="1"/>
            </p:nvSpPr>
            <p:spPr>
              <a:xfrm>
                <a:off x="7252238" y="1780625"/>
                <a:ext cx="177790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08701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00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73" name="Rechthoek 72"/>
              <p:cNvSpPr/>
              <p:nvPr userDrawn="1"/>
            </p:nvSpPr>
            <p:spPr>
              <a:xfrm>
                <a:off x="7252238" y="854236"/>
                <a:ext cx="1015990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08701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00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74" name="Rechthoek 73"/>
              <p:cNvSpPr/>
              <p:nvPr userDrawn="1"/>
            </p:nvSpPr>
            <p:spPr>
              <a:xfrm>
                <a:off x="7252238" y="1191263"/>
                <a:ext cx="606415" cy="1990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08701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00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75" name="Rechthoek 74"/>
              <p:cNvSpPr/>
              <p:nvPr userDrawn="1"/>
            </p:nvSpPr>
            <p:spPr>
              <a:xfrm>
                <a:off x="7252238" y="309013"/>
                <a:ext cx="88895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08701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00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76" name="Rechthoek 75"/>
              <p:cNvSpPr/>
              <p:nvPr userDrawn="1"/>
            </p:nvSpPr>
            <p:spPr>
              <a:xfrm>
                <a:off x="7252238" y="2021132"/>
                <a:ext cx="88895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08701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00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77" name="Vrije vorm 76"/>
              <p:cNvSpPr/>
              <p:nvPr userDrawn="1"/>
            </p:nvSpPr>
            <p:spPr>
              <a:xfrm flipH="1">
                <a:off x="6366933" y="804333"/>
                <a:ext cx="762000" cy="575734"/>
              </a:xfrm>
              <a:custGeom>
                <a:avLst/>
                <a:gdLst>
                  <a:gd name="connsiteX0" fmla="*/ 635000 w 762000"/>
                  <a:gd name="connsiteY0" fmla="*/ 0 h 575734"/>
                  <a:gd name="connsiteX1" fmla="*/ 482600 w 762000"/>
                  <a:gd name="connsiteY1" fmla="*/ 203200 h 575734"/>
                  <a:gd name="connsiteX2" fmla="*/ 762000 w 762000"/>
                  <a:gd name="connsiteY2" fmla="*/ 203200 h 575734"/>
                  <a:gd name="connsiteX3" fmla="*/ 762000 w 762000"/>
                  <a:gd name="connsiteY3" fmla="*/ 364067 h 575734"/>
                  <a:gd name="connsiteX4" fmla="*/ 482600 w 762000"/>
                  <a:gd name="connsiteY4" fmla="*/ 364067 h 575734"/>
                  <a:gd name="connsiteX5" fmla="*/ 635000 w 762000"/>
                  <a:gd name="connsiteY5" fmla="*/ 575734 h 575734"/>
                  <a:gd name="connsiteX6" fmla="*/ 524933 w 762000"/>
                  <a:gd name="connsiteY6" fmla="*/ 575734 h 575734"/>
                  <a:gd name="connsiteX7" fmla="*/ 0 w 762000"/>
                  <a:gd name="connsiteY7" fmla="*/ 313267 h 575734"/>
                  <a:gd name="connsiteX8" fmla="*/ 533400 w 762000"/>
                  <a:gd name="connsiteY8" fmla="*/ 0 h 575734"/>
                  <a:gd name="connsiteX9" fmla="*/ 635000 w 762000"/>
                  <a:gd name="connsiteY9" fmla="*/ 0 h 575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2000" h="575734">
                    <a:moveTo>
                      <a:pt x="635000" y="0"/>
                    </a:moveTo>
                    <a:lnTo>
                      <a:pt x="482600" y="203200"/>
                    </a:lnTo>
                    <a:lnTo>
                      <a:pt x="762000" y="203200"/>
                    </a:lnTo>
                    <a:lnTo>
                      <a:pt x="762000" y="364067"/>
                    </a:lnTo>
                    <a:lnTo>
                      <a:pt x="482600" y="364067"/>
                    </a:lnTo>
                    <a:lnTo>
                      <a:pt x="635000" y="575734"/>
                    </a:lnTo>
                    <a:lnTo>
                      <a:pt x="524933" y="575734"/>
                    </a:lnTo>
                    <a:lnTo>
                      <a:pt x="0" y="313267"/>
                    </a:lnTo>
                    <a:lnTo>
                      <a:pt x="533400" y="0"/>
                    </a:lnTo>
                    <a:lnTo>
                      <a:pt x="635000" y="0"/>
                    </a:lnTo>
                    <a:close/>
                  </a:path>
                </a:pathLst>
              </a:custGeom>
              <a:solidFill>
                <a:srgbClr val="A1A0A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08701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00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78" name="Groep 77"/>
          <p:cNvGrpSpPr/>
          <p:nvPr userDrawn="1"/>
        </p:nvGrpSpPr>
        <p:grpSpPr>
          <a:xfrm>
            <a:off x="-2061919" y="1297533"/>
            <a:ext cx="2069589" cy="1920646"/>
            <a:chOff x="-3092517" y="988213"/>
            <a:chExt cx="3260486" cy="3025842"/>
          </a:xfrm>
        </p:grpSpPr>
        <p:sp>
          <p:nvSpPr>
            <p:cNvPr id="79" name="Textfield placeholder"/>
            <p:cNvSpPr txBox="1">
              <a:spLocks/>
            </p:cNvSpPr>
            <p:nvPr userDrawn="1"/>
          </p:nvSpPr>
          <p:spPr>
            <a:xfrm>
              <a:off x="-2581723" y="1030189"/>
              <a:ext cx="2702813" cy="293940"/>
            </a:xfrm>
            <a:prstGeom prst="rect">
              <a:avLst/>
            </a:prstGeom>
          </p:spPr>
          <p:txBody>
            <a:bodyPr vert="horz" lIns="0" tIns="0" rIns="540000" bIns="0" rtlCol="0" anchor="ctr">
              <a:noAutofit/>
            </a:bodyPr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646464"/>
                </a:buClr>
                <a:buSzTx/>
                <a:buFont typeface="Arial"/>
                <a:buNone/>
                <a:tabLst/>
                <a:defRPr/>
              </a:pPr>
              <a:r>
                <a:rPr kumimoji="0" lang="nl-N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646464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Basistekst</a:t>
              </a:r>
            </a:p>
          </p:txBody>
        </p:sp>
        <p:sp>
          <p:nvSpPr>
            <p:cNvPr id="80" name="Ovaal 79"/>
            <p:cNvSpPr/>
            <p:nvPr userDrawn="1"/>
          </p:nvSpPr>
          <p:spPr>
            <a:xfrm>
              <a:off x="-3092517" y="988213"/>
              <a:ext cx="377892" cy="377892"/>
            </a:xfrm>
            <a:prstGeom prst="ellipse">
              <a:avLst/>
            </a:prstGeom>
            <a:solidFill>
              <a:schemeClr val="accent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08701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5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81" name="Ovaal 80"/>
            <p:cNvSpPr/>
            <p:nvPr userDrawn="1"/>
          </p:nvSpPr>
          <p:spPr>
            <a:xfrm>
              <a:off x="-3092517" y="1517803"/>
              <a:ext cx="377892" cy="377892"/>
            </a:xfrm>
            <a:prstGeom prst="ellipse">
              <a:avLst/>
            </a:prstGeom>
            <a:solidFill>
              <a:schemeClr val="accent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08701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5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82" name="Ovaal 81"/>
            <p:cNvSpPr/>
            <p:nvPr userDrawn="1"/>
          </p:nvSpPr>
          <p:spPr>
            <a:xfrm>
              <a:off x="-3092517" y="2047393"/>
              <a:ext cx="377892" cy="377892"/>
            </a:xfrm>
            <a:prstGeom prst="ellipse">
              <a:avLst/>
            </a:prstGeom>
            <a:solidFill>
              <a:schemeClr val="accent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08701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5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83" name="Ovaal 82"/>
            <p:cNvSpPr/>
            <p:nvPr userDrawn="1"/>
          </p:nvSpPr>
          <p:spPr>
            <a:xfrm>
              <a:off x="-3092517" y="2576983"/>
              <a:ext cx="377892" cy="377892"/>
            </a:xfrm>
            <a:prstGeom prst="ellipse">
              <a:avLst/>
            </a:prstGeom>
            <a:solidFill>
              <a:schemeClr val="accent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08701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5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84" name="Ovaal 83"/>
            <p:cNvSpPr/>
            <p:nvPr userDrawn="1"/>
          </p:nvSpPr>
          <p:spPr>
            <a:xfrm>
              <a:off x="-3092517" y="3106573"/>
              <a:ext cx="377892" cy="377892"/>
            </a:xfrm>
            <a:prstGeom prst="ellipse">
              <a:avLst/>
            </a:prstGeom>
            <a:solidFill>
              <a:schemeClr val="bg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08701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5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85" name="Textfield placeholder"/>
            <p:cNvSpPr txBox="1">
              <a:spLocks/>
            </p:cNvSpPr>
            <p:nvPr userDrawn="1"/>
          </p:nvSpPr>
          <p:spPr>
            <a:xfrm>
              <a:off x="-2581723" y="1559780"/>
              <a:ext cx="2702813" cy="293940"/>
            </a:xfrm>
            <a:prstGeom prst="rect">
              <a:avLst/>
            </a:prstGeom>
          </p:spPr>
          <p:txBody>
            <a:bodyPr vert="horz" lIns="0" tIns="0" rIns="540000" bIns="0" rtlCol="0" anchor="ctr">
              <a:noAutofit/>
            </a:bodyPr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80975" marR="0" lvl="1" indent="-180975" algn="l" defTabSz="4572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642D91"/>
                </a:buClr>
                <a:buSzTx/>
                <a:buFont typeface="Arial"/>
                <a:buChar char="•"/>
                <a:tabLst/>
                <a:defRPr/>
              </a:pPr>
              <a:r>
                <a:rPr kumimoji="0" lang="nl-NL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646464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Bullet</a:t>
              </a:r>
              <a:endParaRPr kumimoji="0" lang="nl-NL" sz="1200" b="0" i="0" u="none" strike="noStrike" kern="1200" cap="none" spc="0" normalizeH="0" baseline="0" noProof="0" dirty="0">
                <a:ln>
                  <a:noFill/>
                </a:ln>
                <a:solidFill>
                  <a:srgbClr val="646464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6" name="Textfield placeholder"/>
            <p:cNvSpPr txBox="1">
              <a:spLocks/>
            </p:cNvSpPr>
            <p:nvPr userDrawn="1"/>
          </p:nvSpPr>
          <p:spPr>
            <a:xfrm>
              <a:off x="-2581723" y="2089369"/>
              <a:ext cx="2702813" cy="293940"/>
            </a:xfrm>
            <a:prstGeom prst="rect">
              <a:avLst/>
            </a:prstGeom>
          </p:spPr>
          <p:txBody>
            <a:bodyPr vert="horz" lIns="0" tIns="0" rIns="540000" bIns="0" rtlCol="0" anchor="ctr">
              <a:noAutofit/>
            </a:bodyPr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360363" marR="0" lvl="2" indent="-184150" algn="l" defTabSz="4572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FFFF00"/>
                </a:buClr>
                <a:buSzTx/>
                <a:buFont typeface="Arial"/>
                <a:buChar char="•"/>
                <a:tabLst/>
                <a:defRPr/>
              </a:pPr>
              <a:r>
                <a:rPr kumimoji="0" lang="nl-NL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646464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Sub-</a:t>
              </a:r>
              <a:r>
                <a:rPr kumimoji="0" lang="nl-NL" sz="11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646464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Bullet</a:t>
              </a:r>
              <a:endParaRPr kumimoji="0" lang="nl-NL" sz="1100" b="0" i="0" u="none" strike="noStrike" kern="1200" cap="none" spc="0" normalizeH="0" baseline="0" noProof="0" dirty="0">
                <a:ln>
                  <a:noFill/>
                </a:ln>
                <a:solidFill>
                  <a:srgbClr val="646464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7" name="Textfield placeholder"/>
            <p:cNvSpPr txBox="1">
              <a:spLocks/>
            </p:cNvSpPr>
            <p:nvPr userDrawn="1"/>
          </p:nvSpPr>
          <p:spPr>
            <a:xfrm>
              <a:off x="-2581723" y="2618959"/>
              <a:ext cx="2702813" cy="293940"/>
            </a:xfrm>
            <a:prstGeom prst="rect">
              <a:avLst/>
            </a:prstGeom>
          </p:spPr>
          <p:txBody>
            <a:bodyPr vert="horz" lIns="0" tIns="0" rIns="540000" bIns="0" rtlCol="0" anchor="ctr">
              <a:noAutofit/>
            </a:bodyPr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3" indent="0" algn="l" defTabSz="4572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FFFF00"/>
                </a:buClr>
                <a:buSzTx/>
                <a:buFont typeface="Arial"/>
                <a:buNone/>
                <a:tabLst/>
                <a:defRPr/>
              </a:pPr>
              <a:r>
                <a:rPr kumimoji="0" lang="nl-NL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918CC8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Subtitel</a:t>
              </a:r>
            </a:p>
          </p:txBody>
        </p:sp>
        <p:sp>
          <p:nvSpPr>
            <p:cNvPr id="88" name="Textfield placeholder"/>
            <p:cNvSpPr txBox="1">
              <a:spLocks/>
            </p:cNvSpPr>
            <p:nvPr userDrawn="1"/>
          </p:nvSpPr>
          <p:spPr>
            <a:xfrm>
              <a:off x="-2581723" y="3148550"/>
              <a:ext cx="2749692" cy="293940"/>
            </a:xfrm>
            <a:prstGeom prst="rect">
              <a:avLst/>
            </a:prstGeom>
          </p:spPr>
          <p:txBody>
            <a:bodyPr vert="horz" lIns="0" tIns="0" rIns="540000" bIns="0" rtlCol="0" anchor="ctr">
              <a:noAutofit/>
            </a:bodyPr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74625" marR="0" lvl="4" indent="0" algn="l" defTabSz="4572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FFFF00"/>
                </a:buClr>
                <a:buSzTx/>
                <a:buFont typeface="Arial"/>
                <a:buNone/>
                <a:tabLst/>
                <a:defRPr/>
              </a:pPr>
              <a:r>
                <a:rPr kumimoji="0" lang="nl-NL" sz="1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Kleurtitel A</a:t>
              </a:r>
            </a:p>
          </p:txBody>
        </p:sp>
        <p:sp>
          <p:nvSpPr>
            <p:cNvPr id="89" name="Ovaal 88"/>
            <p:cNvSpPr/>
            <p:nvPr userDrawn="1"/>
          </p:nvSpPr>
          <p:spPr>
            <a:xfrm>
              <a:off x="-3092517" y="3636163"/>
              <a:ext cx="377892" cy="377892"/>
            </a:xfrm>
            <a:prstGeom prst="ellipse">
              <a:avLst/>
            </a:prstGeom>
            <a:solidFill>
              <a:schemeClr val="bg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08701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5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90" name="Textfield placeholder"/>
            <p:cNvSpPr txBox="1">
              <a:spLocks/>
            </p:cNvSpPr>
            <p:nvPr userDrawn="1"/>
          </p:nvSpPr>
          <p:spPr>
            <a:xfrm>
              <a:off x="-2581722" y="3678139"/>
              <a:ext cx="2702813" cy="293940"/>
            </a:xfrm>
            <a:prstGeom prst="rect">
              <a:avLst/>
            </a:prstGeom>
          </p:spPr>
          <p:txBody>
            <a:bodyPr vert="horz" lIns="0" tIns="0" rIns="540000" bIns="0" rtlCol="0" anchor="ctr">
              <a:noAutofit/>
            </a:bodyPr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74625" marR="0" lvl="5" indent="0" algn="l" defTabSz="4572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 typeface="Arial"/>
                <a:buNone/>
                <a:tabLst/>
                <a:defRPr/>
              </a:pPr>
              <a:r>
                <a:rPr kumimoji="0" lang="nl-NL" sz="1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Kleurtitel B</a:t>
              </a:r>
            </a:p>
          </p:txBody>
        </p:sp>
      </p:grpSp>
      <p:grpSp>
        <p:nvGrpSpPr>
          <p:cNvPr id="91" name="Groep 90"/>
          <p:cNvGrpSpPr/>
          <p:nvPr userDrawn="1"/>
        </p:nvGrpSpPr>
        <p:grpSpPr>
          <a:xfrm>
            <a:off x="-2071270" y="499439"/>
            <a:ext cx="515688" cy="506526"/>
            <a:chOff x="-1845083" y="758027"/>
            <a:chExt cx="633800" cy="622540"/>
          </a:xfrm>
        </p:grpSpPr>
        <p:sp>
          <p:nvSpPr>
            <p:cNvPr id="92" name="Afgeronde rechthoek 91"/>
            <p:cNvSpPr/>
            <p:nvPr userDrawn="1"/>
          </p:nvSpPr>
          <p:spPr>
            <a:xfrm>
              <a:off x="-1845083" y="758027"/>
              <a:ext cx="633800" cy="622540"/>
            </a:xfrm>
            <a:prstGeom prst="roundRect">
              <a:avLst>
                <a:gd name="adj" fmla="val 10944"/>
              </a:avLst>
            </a:prstGeom>
            <a:solidFill>
              <a:sysClr val="window" lastClr="FFFFFF"/>
            </a:solidFill>
            <a:ln w="3175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08701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21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rebuchet MS"/>
                <a:ea typeface="+mn-ea"/>
                <a:cs typeface="+mn-cs"/>
              </a:endParaRPr>
            </a:p>
          </p:txBody>
        </p:sp>
        <p:grpSp>
          <p:nvGrpSpPr>
            <p:cNvPr id="93" name="Groep 92"/>
            <p:cNvGrpSpPr/>
            <p:nvPr userDrawn="1"/>
          </p:nvGrpSpPr>
          <p:grpSpPr>
            <a:xfrm>
              <a:off x="-1737762" y="864082"/>
              <a:ext cx="419168" cy="410429"/>
              <a:chOff x="3708400" y="309013"/>
              <a:chExt cx="1901295" cy="1861668"/>
            </a:xfrm>
            <a:solidFill>
              <a:srgbClr val="000000"/>
            </a:solidFill>
          </p:grpSpPr>
          <p:sp>
            <p:nvSpPr>
              <p:cNvPr id="94" name="Rechthoek 93"/>
              <p:cNvSpPr/>
              <p:nvPr userDrawn="1"/>
            </p:nvSpPr>
            <p:spPr>
              <a:xfrm>
                <a:off x="3949656" y="535149"/>
                <a:ext cx="457575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08701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00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95" name="Rechthoek 94"/>
              <p:cNvSpPr/>
              <p:nvPr userDrawn="1"/>
            </p:nvSpPr>
            <p:spPr>
              <a:xfrm>
                <a:off x="3949656" y="1512611"/>
                <a:ext cx="457575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08701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00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96" name="Rechthoek 95"/>
              <p:cNvSpPr/>
              <p:nvPr userDrawn="1"/>
            </p:nvSpPr>
            <p:spPr>
              <a:xfrm>
                <a:off x="3949656" y="1780625"/>
                <a:ext cx="457575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08701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00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97" name="Rechthoek 96"/>
              <p:cNvSpPr/>
              <p:nvPr userDrawn="1"/>
            </p:nvSpPr>
            <p:spPr>
              <a:xfrm>
                <a:off x="4593705" y="535149"/>
                <a:ext cx="1015990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08701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00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98" name="Rechthoek 97"/>
              <p:cNvSpPr/>
              <p:nvPr userDrawn="1"/>
            </p:nvSpPr>
            <p:spPr>
              <a:xfrm>
                <a:off x="4593705" y="1512611"/>
                <a:ext cx="1015990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08701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00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99" name="Rechthoek 98"/>
              <p:cNvSpPr/>
              <p:nvPr userDrawn="1"/>
            </p:nvSpPr>
            <p:spPr>
              <a:xfrm>
                <a:off x="4593705" y="1780625"/>
                <a:ext cx="177790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08701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00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100" name="Rechthoek 99"/>
              <p:cNvSpPr/>
              <p:nvPr userDrawn="1"/>
            </p:nvSpPr>
            <p:spPr>
              <a:xfrm>
                <a:off x="4593705" y="854236"/>
                <a:ext cx="1015990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08701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00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101" name="Rechthoek 100"/>
              <p:cNvSpPr/>
              <p:nvPr userDrawn="1"/>
            </p:nvSpPr>
            <p:spPr>
              <a:xfrm>
                <a:off x="4593705" y="1191263"/>
                <a:ext cx="606415" cy="1990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08701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00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102" name="Rechthoek 101"/>
              <p:cNvSpPr/>
              <p:nvPr userDrawn="1"/>
            </p:nvSpPr>
            <p:spPr>
              <a:xfrm>
                <a:off x="4593705" y="309013"/>
                <a:ext cx="88895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08701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00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103" name="Rechthoek 102"/>
              <p:cNvSpPr/>
              <p:nvPr userDrawn="1"/>
            </p:nvSpPr>
            <p:spPr>
              <a:xfrm>
                <a:off x="4593705" y="2021132"/>
                <a:ext cx="88895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08701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00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104" name="Vrije vorm 103"/>
              <p:cNvSpPr/>
              <p:nvPr userDrawn="1"/>
            </p:nvSpPr>
            <p:spPr>
              <a:xfrm>
                <a:off x="3708400" y="804333"/>
                <a:ext cx="762000" cy="575734"/>
              </a:xfrm>
              <a:custGeom>
                <a:avLst/>
                <a:gdLst>
                  <a:gd name="connsiteX0" fmla="*/ 635000 w 762000"/>
                  <a:gd name="connsiteY0" fmla="*/ 0 h 575734"/>
                  <a:gd name="connsiteX1" fmla="*/ 482600 w 762000"/>
                  <a:gd name="connsiteY1" fmla="*/ 203200 h 575734"/>
                  <a:gd name="connsiteX2" fmla="*/ 762000 w 762000"/>
                  <a:gd name="connsiteY2" fmla="*/ 203200 h 575734"/>
                  <a:gd name="connsiteX3" fmla="*/ 762000 w 762000"/>
                  <a:gd name="connsiteY3" fmla="*/ 364067 h 575734"/>
                  <a:gd name="connsiteX4" fmla="*/ 482600 w 762000"/>
                  <a:gd name="connsiteY4" fmla="*/ 364067 h 575734"/>
                  <a:gd name="connsiteX5" fmla="*/ 635000 w 762000"/>
                  <a:gd name="connsiteY5" fmla="*/ 575734 h 575734"/>
                  <a:gd name="connsiteX6" fmla="*/ 524933 w 762000"/>
                  <a:gd name="connsiteY6" fmla="*/ 575734 h 575734"/>
                  <a:gd name="connsiteX7" fmla="*/ 0 w 762000"/>
                  <a:gd name="connsiteY7" fmla="*/ 313267 h 575734"/>
                  <a:gd name="connsiteX8" fmla="*/ 533400 w 762000"/>
                  <a:gd name="connsiteY8" fmla="*/ 0 h 575734"/>
                  <a:gd name="connsiteX9" fmla="*/ 635000 w 762000"/>
                  <a:gd name="connsiteY9" fmla="*/ 0 h 575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2000" h="575734">
                    <a:moveTo>
                      <a:pt x="635000" y="0"/>
                    </a:moveTo>
                    <a:lnTo>
                      <a:pt x="482600" y="203200"/>
                    </a:lnTo>
                    <a:lnTo>
                      <a:pt x="762000" y="203200"/>
                    </a:lnTo>
                    <a:lnTo>
                      <a:pt x="762000" y="364067"/>
                    </a:lnTo>
                    <a:lnTo>
                      <a:pt x="482600" y="364067"/>
                    </a:lnTo>
                    <a:lnTo>
                      <a:pt x="635000" y="575734"/>
                    </a:lnTo>
                    <a:lnTo>
                      <a:pt x="524933" y="575734"/>
                    </a:lnTo>
                    <a:lnTo>
                      <a:pt x="0" y="313267"/>
                    </a:lnTo>
                    <a:lnTo>
                      <a:pt x="533400" y="0"/>
                    </a:lnTo>
                    <a:lnTo>
                      <a:pt x="635000" y="0"/>
                    </a:lnTo>
                    <a:close/>
                  </a:path>
                </a:pathLst>
              </a:custGeom>
              <a:solidFill>
                <a:srgbClr val="A1A0A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08701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00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</p:grpSp>
      </p:grpSp>
      <p:cxnSp>
        <p:nvCxnSpPr>
          <p:cNvPr id="105" name="Rechte verbindingslijn 104"/>
          <p:cNvCxnSpPr/>
          <p:nvPr userDrawn="1"/>
        </p:nvCxnSpPr>
        <p:spPr>
          <a:xfrm>
            <a:off x="-2069589" y="384986"/>
            <a:ext cx="1894536" cy="0"/>
          </a:xfrm>
          <a:prstGeom prst="line">
            <a:avLst/>
          </a:prstGeom>
          <a:noFill/>
          <a:ln w="9525" cap="flat" cmpd="sng" algn="ctr">
            <a:solidFill>
              <a:srgbClr val="A1A0A0">
                <a:lumMod val="75000"/>
              </a:srgbClr>
            </a:solidFill>
            <a:prstDash val="solid"/>
          </a:ln>
          <a:effectLst/>
        </p:spPr>
      </p:cxnSp>
      <p:cxnSp>
        <p:nvCxnSpPr>
          <p:cNvPr id="106" name="Rechte verbindingslijn 105"/>
          <p:cNvCxnSpPr/>
          <p:nvPr userDrawn="1"/>
        </p:nvCxnSpPr>
        <p:spPr>
          <a:xfrm>
            <a:off x="-2069589" y="1155453"/>
            <a:ext cx="1894536" cy="0"/>
          </a:xfrm>
          <a:prstGeom prst="line">
            <a:avLst/>
          </a:prstGeom>
          <a:noFill/>
          <a:ln w="9525" cap="flat" cmpd="sng" algn="ctr">
            <a:solidFill>
              <a:srgbClr val="A1A0A0">
                <a:lumMod val="75000"/>
              </a:srgbClr>
            </a:solidFill>
            <a:prstDash val="solid"/>
          </a:ln>
          <a:effectLst/>
        </p:spPr>
      </p:cxnSp>
      <p:cxnSp>
        <p:nvCxnSpPr>
          <p:cNvPr id="107" name="Rechte verbindingslijn 106"/>
          <p:cNvCxnSpPr/>
          <p:nvPr userDrawn="1"/>
        </p:nvCxnSpPr>
        <p:spPr>
          <a:xfrm>
            <a:off x="-2069589" y="3305987"/>
            <a:ext cx="1894536" cy="0"/>
          </a:xfrm>
          <a:prstGeom prst="line">
            <a:avLst/>
          </a:prstGeom>
          <a:noFill/>
          <a:ln w="9525" cap="flat" cmpd="sng" algn="ctr">
            <a:solidFill>
              <a:srgbClr val="A1A0A0">
                <a:lumMod val="75000"/>
              </a:srgbClr>
            </a:solidFill>
            <a:prstDash val="solid"/>
          </a:ln>
          <a:effectLst/>
        </p:spPr>
      </p:cxnSp>
    </p:spTree>
    <p:extLst>
      <p:ext uri="{BB962C8B-B14F-4D97-AF65-F5344CB8AC3E}">
        <p14:creationId xmlns:p14="http://schemas.microsoft.com/office/powerpoint/2010/main" val="1149050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&amp; Beeld (gelij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8448515" y="6434860"/>
            <a:ext cx="2840037" cy="365125"/>
          </a:xfrm>
          <a:prstGeom prst="rect">
            <a:avLst/>
          </a:prstGeom>
        </p:spPr>
        <p:txBody>
          <a:bodyPr anchor="ctr"/>
          <a:lstStyle>
            <a:lvl1pPr algn="r">
              <a:defRPr sz="1000"/>
            </a:lvl1pPr>
          </a:lstStyle>
          <a:p>
            <a:fld id="{81C55895-BBDE-49A9-A51C-B1488599A003}" type="datetime1">
              <a:rPr lang="nl-NL" smtClean="0"/>
              <a:t>6-8-2016</a:t>
            </a:fld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1142921" y="6434860"/>
            <a:ext cx="756871" cy="365125"/>
          </a:xfrm>
        </p:spPr>
        <p:txBody>
          <a:bodyPr/>
          <a:lstStyle/>
          <a:p>
            <a:fld id="{B312AE52-FDF5-433E-9C7C-6ECA2BDE0D9B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7" name="Tijdelijke aanduiding voor afbeelding 2"/>
          <p:cNvSpPr>
            <a:spLocks noGrp="1"/>
          </p:cNvSpPr>
          <p:nvPr>
            <p:ph type="pic" idx="13"/>
          </p:nvPr>
        </p:nvSpPr>
        <p:spPr>
          <a:xfrm>
            <a:off x="6099243" y="1389818"/>
            <a:ext cx="5754222" cy="468672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nl-NL"/>
          </a:p>
        </p:txBody>
      </p:sp>
      <p:sp>
        <p:nvSpPr>
          <p:cNvPr id="1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303972" y="1420240"/>
            <a:ext cx="5479312" cy="4346613"/>
          </a:xfrm>
        </p:spPr>
        <p:txBody>
          <a:bodyPr vert="horz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14" name="Tijdelijke aanduiding voor tekst 14"/>
          <p:cNvSpPr>
            <a:spLocks noGrp="1"/>
          </p:cNvSpPr>
          <p:nvPr>
            <p:ph type="body" sz="quarter" idx="14" hasCustomPrompt="1"/>
          </p:nvPr>
        </p:nvSpPr>
        <p:spPr>
          <a:xfrm>
            <a:off x="-1133" y="5888429"/>
            <a:ext cx="12170908" cy="352605"/>
          </a:xfrm>
          <a:custGeom>
            <a:avLst/>
            <a:gdLst>
              <a:gd name="connsiteX0" fmla="*/ 0 w 12169775"/>
              <a:gd name="connsiteY0" fmla="*/ 0 h 268251"/>
              <a:gd name="connsiteX1" fmla="*/ 12169775 w 12169775"/>
              <a:gd name="connsiteY1" fmla="*/ 0 h 268251"/>
              <a:gd name="connsiteX2" fmla="*/ 12169775 w 12169775"/>
              <a:gd name="connsiteY2" fmla="*/ 0 h 268251"/>
              <a:gd name="connsiteX3" fmla="*/ 12169775 w 12169775"/>
              <a:gd name="connsiteY3" fmla="*/ 268251 h 268251"/>
              <a:gd name="connsiteX4" fmla="*/ 0 w 12169775"/>
              <a:gd name="connsiteY4" fmla="*/ 268251 h 268251"/>
              <a:gd name="connsiteX5" fmla="*/ 0 w 12169775"/>
              <a:gd name="connsiteY5" fmla="*/ 0 h 268251"/>
              <a:gd name="connsiteX0" fmla="*/ 0 w 12169775"/>
              <a:gd name="connsiteY0" fmla="*/ 0 h 268251"/>
              <a:gd name="connsiteX1" fmla="*/ 12169775 w 12169775"/>
              <a:gd name="connsiteY1" fmla="*/ 0 h 268251"/>
              <a:gd name="connsiteX2" fmla="*/ 12169775 w 12169775"/>
              <a:gd name="connsiteY2" fmla="*/ 0 h 268251"/>
              <a:gd name="connsiteX3" fmla="*/ 12169775 w 12169775"/>
              <a:gd name="connsiteY3" fmla="*/ 268251 h 268251"/>
              <a:gd name="connsiteX4" fmla="*/ 7258 w 12169775"/>
              <a:gd name="connsiteY4" fmla="*/ 119480 h 268251"/>
              <a:gd name="connsiteX5" fmla="*/ 0 w 12169775"/>
              <a:gd name="connsiteY5" fmla="*/ 0 h 268251"/>
              <a:gd name="connsiteX0" fmla="*/ 3628 w 12173403"/>
              <a:gd name="connsiteY0" fmla="*/ 0 h 268251"/>
              <a:gd name="connsiteX1" fmla="*/ 12173403 w 12173403"/>
              <a:gd name="connsiteY1" fmla="*/ 0 h 268251"/>
              <a:gd name="connsiteX2" fmla="*/ 12173403 w 12173403"/>
              <a:gd name="connsiteY2" fmla="*/ 0 h 268251"/>
              <a:gd name="connsiteX3" fmla="*/ 12173403 w 12173403"/>
              <a:gd name="connsiteY3" fmla="*/ 268251 h 268251"/>
              <a:gd name="connsiteX4" fmla="*/ 0 w 12173403"/>
              <a:gd name="connsiteY4" fmla="*/ 123109 h 268251"/>
              <a:gd name="connsiteX5" fmla="*/ 3628 w 12173403"/>
              <a:gd name="connsiteY5" fmla="*/ 0 h 268251"/>
              <a:gd name="connsiteX0" fmla="*/ 10885 w 12180660"/>
              <a:gd name="connsiteY0" fmla="*/ 0 h 268251"/>
              <a:gd name="connsiteX1" fmla="*/ 12180660 w 12180660"/>
              <a:gd name="connsiteY1" fmla="*/ 0 h 268251"/>
              <a:gd name="connsiteX2" fmla="*/ 12180660 w 12180660"/>
              <a:gd name="connsiteY2" fmla="*/ 0 h 268251"/>
              <a:gd name="connsiteX3" fmla="*/ 12180660 w 12180660"/>
              <a:gd name="connsiteY3" fmla="*/ 268251 h 268251"/>
              <a:gd name="connsiteX4" fmla="*/ 0 w 12180660"/>
              <a:gd name="connsiteY4" fmla="*/ 123109 h 268251"/>
              <a:gd name="connsiteX5" fmla="*/ 10885 w 12180660"/>
              <a:gd name="connsiteY5" fmla="*/ 0 h 268251"/>
              <a:gd name="connsiteX0" fmla="*/ 0 w 12169775"/>
              <a:gd name="connsiteY0" fmla="*/ 0 h 268251"/>
              <a:gd name="connsiteX1" fmla="*/ 12169775 w 12169775"/>
              <a:gd name="connsiteY1" fmla="*/ 0 h 268251"/>
              <a:gd name="connsiteX2" fmla="*/ 12169775 w 12169775"/>
              <a:gd name="connsiteY2" fmla="*/ 0 h 268251"/>
              <a:gd name="connsiteX3" fmla="*/ 12169775 w 12169775"/>
              <a:gd name="connsiteY3" fmla="*/ 268251 h 268251"/>
              <a:gd name="connsiteX4" fmla="*/ 3629 w 12169775"/>
              <a:gd name="connsiteY4" fmla="*/ 123109 h 268251"/>
              <a:gd name="connsiteX5" fmla="*/ 0 w 12169775"/>
              <a:gd name="connsiteY5" fmla="*/ 0 h 268251"/>
              <a:gd name="connsiteX0" fmla="*/ 1133 w 12170908"/>
              <a:gd name="connsiteY0" fmla="*/ 0 h 268251"/>
              <a:gd name="connsiteX1" fmla="*/ 12170908 w 12170908"/>
              <a:gd name="connsiteY1" fmla="*/ 0 h 268251"/>
              <a:gd name="connsiteX2" fmla="*/ 12170908 w 12170908"/>
              <a:gd name="connsiteY2" fmla="*/ 0 h 268251"/>
              <a:gd name="connsiteX3" fmla="*/ 12170908 w 12170908"/>
              <a:gd name="connsiteY3" fmla="*/ 268251 h 268251"/>
              <a:gd name="connsiteX4" fmla="*/ 0 w 12170908"/>
              <a:gd name="connsiteY4" fmla="*/ 123109 h 268251"/>
              <a:gd name="connsiteX5" fmla="*/ 1133 w 12170908"/>
              <a:gd name="connsiteY5" fmla="*/ 0 h 268251"/>
              <a:gd name="connsiteX0" fmla="*/ 1133 w 12170908"/>
              <a:gd name="connsiteY0" fmla="*/ 0 h 268251"/>
              <a:gd name="connsiteX1" fmla="*/ 12170908 w 12170908"/>
              <a:gd name="connsiteY1" fmla="*/ 0 h 268251"/>
              <a:gd name="connsiteX2" fmla="*/ 12170908 w 12170908"/>
              <a:gd name="connsiteY2" fmla="*/ 0 h 268251"/>
              <a:gd name="connsiteX3" fmla="*/ 12170908 w 12170908"/>
              <a:gd name="connsiteY3" fmla="*/ 268251 h 268251"/>
              <a:gd name="connsiteX4" fmla="*/ 0 w 12170908"/>
              <a:gd name="connsiteY4" fmla="*/ 125490 h 268251"/>
              <a:gd name="connsiteX5" fmla="*/ 1133 w 12170908"/>
              <a:gd name="connsiteY5" fmla="*/ 0 h 268251"/>
              <a:gd name="connsiteX0" fmla="*/ 1133 w 12170908"/>
              <a:gd name="connsiteY0" fmla="*/ 86468 h 354719"/>
              <a:gd name="connsiteX1" fmla="*/ 12170908 w 12170908"/>
              <a:gd name="connsiteY1" fmla="*/ 86468 h 354719"/>
              <a:gd name="connsiteX2" fmla="*/ 12170908 w 12170908"/>
              <a:gd name="connsiteY2" fmla="*/ 86468 h 354719"/>
              <a:gd name="connsiteX3" fmla="*/ 12170908 w 12170908"/>
              <a:gd name="connsiteY3" fmla="*/ 354719 h 354719"/>
              <a:gd name="connsiteX4" fmla="*/ 0 w 12170908"/>
              <a:gd name="connsiteY4" fmla="*/ 211958 h 354719"/>
              <a:gd name="connsiteX5" fmla="*/ 1133 w 12170908"/>
              <a:gd name="connsiteY5" fmla="*/ 86468 h 354719"/>
              <a:gd name="connsiteX0" fmla="*/ 1133 w 12170908"/>
              <a:gd name="connsiteY0" fmla="*/ 48939 h 317190"/>
              <a:gd name="connsiteX1" fmla="*/ 12170908 w 12170908"/>
              <a:gd name="connsiteY1" fmla="*/ 48939 h 317190"/>
              <a:gd name="connsiteX2" fmla="*/ 12170908 w 12170908"/>
              <a:gd name="connsiteY2" fmla="*/ 48939 h 317190"/>
              <a:gd name="connsiteX3" fmla="*/ 12170908 w 12170908"/>
              <a:gd name="connsiteY3" fmla="*/ 317190 h 317190"/>
              <a:gd name="connsiteX4" fmla="*/ 0 w 12170908"/>
              <a:gd name="connsiteY4" fmla="*/ 174429 h 317190"/>
              <a:gd name="connsiteX5" fmla="*/ 1133 w 12170908"/>
              <a:gd name="connsiteY5" fmla="*/ 48939 h 317190"/>
              <a:gd name="connsiteX0" fmla="*/ 1133 w 12170908"/>
              <a:gd name="connsiteY0" fmla="*/ 67241 h 335492"/>
              <a:gd name="connsiteX1" fmla="*/ 12170908 w 12170908"/>
              <a:gd name="connsiteY1" fmla="*/ 67241 h 335492"/>
              <a:gd name="connsiteX2" fmla="*/ 12170908 w 12170908"/>
              <a:gd name="connsiteY2" fmla="*/ 67241 h 335492"/>
              <a:gd name="connsiteX3" fmla="*/ 12170908 w 12170908"/>
              <a:gd name="connsiteY3" fmla="*/ 335492 h 335492"/>
              <a:gd name="connsiteX4" fmla="*/ 0 w 12170908"/>
              <a:gd name="connsiteY4" fmla="*/ 192731 h 335492"/>
              <a:gd name="connsiteX5" fmla="*/ 1133 w 12170908"/>
              <a:gd name="connsiteY5" fmla="*/ 67241 h 335492"/>
              <a:gd name="connsiteX0" fmla="*/ 1133 w 12170908"/>
              <a:gd name="connsiteY0" fmla="*/ 67241 h 335492"/>
              <a:gd name="connsiteX1" fmla="*/ 12170908 w 12170908"/>
              <a:gd name="connsiteY1" fmla="*/ 67241 h 335492"/>
              <a:gd name="connsiteX2" fmla="*/ 12170908 w 12170908"/>
              <a:gd name="connsiteY2" fmla="*/ 67241 h 335492"/>
              <a:gd name="connsiteX3" fmla="*/ 12170908 w 12170908"/>
              <a:gd name="connsiteY3" fmla="*/ 335492 h 335492"/>
              <a:gd name="connsiteX4" fmla="*/ 0 w 12170908"/>
              <a:gd name="connsiteY4" fmla="*/ 192731 h 335492"/>
              <a:gd name="connsiteX5" fmla="*/ 1133 w 12170908"/>
              <a:gd name="connsiteY5" fmla="*/ 67241 h 335492"/>
              <a:gd name="connsiteX0" fmla="*/ 1133 w 12170908"/>
              <a:gd name="connsiteY0" fmla="*/ 67241 h 335492"/>
              <a:gd name="connsiteX1" fmla="*/ 12170908 w 12170908"/>
              <a:gd name="connsiteY1" fmla="*/ 67241 h 335492"/>
              <a:gd name="connsiteX2" fmla="*/ 12170908 w 12170908"/>
              <a:gd name="connsiteY2" fmla="*/ 67241 h 335492"/>
              <a:gd name="connsiteX3" fmla="*/ 12170908 w 12170908"/>
              <a:gd name="connsiteY3" fmla="*/ 335492 h 335492"/>
              <a:gd name="connsiteX4" fmla="*/ 0 w 12170908"/>
              <a:gd name="connsiteY4" fmla="*/ 192731 h 335492"/>
              <a:gd name="connsiteX5" fmla="*/ 1133 w 12170908"/>
              <a:gd name="connsiteY5" fmla="*/ 67241 h 335492"/>
              <a:gd name="connsiteX0" fmla="*/ 1133 w 12170908"/>
              <a:gd name="connsiteY0" fmla="*/ 67241 h 335492"/>
              <a:gd name="connsiteX1" fmla="*/ 12170908 w 12170908"/>
              <a:gd name="connsiteY1" fmla="*/ 67241 h 335492"/>
              <a:gd name="connsiteX2" fmla="*/ 12170908 w 12170908"/>
              <a:gd name="connsiteY2" fmla="*/ 67241 h 335492"/>
              <a:gd name="connsiteX3" fmla="*/ 12170908 w 12170908"/>
              <a:gd name="connsiteY3" fmla="*/ 335492 h 335492"/>
              <a:gd name="connsiteX4" fmla="*/ 0 w 12170908"/>
              <a:gd name="connsiteY4" fmla="*/ 192731 h 335492"/>
              <a:gd name="connsiteX5" fmla="*/ 1133 w 12170908"/>
              <a:gd name="connsiteY5" fmla="*/ 67241 h 335492"/>
              <a:gd name="connsiteX0" fmla="*/ 1133 w 12170908"/>
              <a:gd name="connsiteY0" fmla="*/ 67241 h 335492"/>
              <a:gd name="connsiteX1" fmla="*/ 12170908 w 12170908"/>
              <a:gd name="connsiteY1" fmla="*/ 67241 h 335492"/>
              <a:gd name="connsiteX2" fmla="*/ 12170908 w 12170908"/>
              <a:gd name="connsiteY2" fmla="*/ 67241 h 335492"/>
              <a:gd name="connsiteX3" fmla="*/ 12170908 w 12170908"/>
              <a:gd name="connsiteY3" fmla="*/ 335492 h 335492"/>
              <a:gd name="connsiteX4" fmla="*/ 0 w 12170908"/>
              <a:gd name="connsiteY4" fmla="*/ 192731 h 335492"/>
              <a:gd name="connsiteX5" fmla="*/ 1133 w 12170908"/>
              <a:gd name="connsiteY5" fmla="*/ 67241 h 3354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70908" h="335492">
                <a:moveTo>
                  <a:pt x="1133" y="67241"/>
                </a:moveTo>
                <a:cubicBezTo>
                  <a:pt x="3123869" y="-175951"/>
                  <a:pt x="8804980" y="339615"/>
                  <a:pt x="12170908" y="67241"/>
                </a:cubicBezTo>
                <a:lnTo>
                  <a:pt x="12170908" y="67241"/>
                </a:lnTo>
                <a:lnTo>
                  <a:pt x="12170908" y="335492"/>
                </a:lnTo>
                <a:cubicBezTo>
                  <a:pt x="8396041" y="112808"/>
                  <a:pt x="4056969" y="532148"/>
                  <a:pt x="0" y="192731"/>
                </a:cubicBezTo>
                <a:cubicBezTo>
                  <a:pt x="378" y="151695"/>
                  <a:pt x="755" y="108277"/>
                  <a:pt x="1133" y="67241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1"/>
              </a:gs>
              <a:gs pos="0">
                <a:schemeClr val="accent2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algn="ctr">
              <a:defRPr lang="nl-NL" sz="700" baseline="0" dirty="0" smtClean="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pPr lvl="0" algn="ctr"/>
            <a:r>
              <a:rPr lang="nl-NL" dirty="0"/>
              <a:t>NIET VERWIJDEREN! - Tekst in dit vlak is niet zichtbaar in dia-modus (shift+F5)</a:t>
            </a:r>
          </a:p>
        </p:txBody>
      </p:sp>
      <p:sp>
        <p:nvSpPr>
          <p:cNvPr id="18" name="Rechthoek 17"/>
          <p:cNvSpPr/>
          <p:nvPr userDrawn="1"/>
        </p:nvSpPr>
        <p:spPr>
          <a:xfrm>
            <a:off x="7662042" y="-409916"/>
            <a:ext cx="4523994" cy="38738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180000" rIns="180000" rtlCol="0" anchor="t"/>
          <a:lstStyle/>
          <a:p>
            <a:pPr marR="0" lvl="0" indent="0" algn="r" defTabSz="1087016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nl-NL" b="1" i="0" u="none" strike="noStrike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Calibri" pitchFamily="34" charset="0"/>
              </a:rPr>
              <a:t>Tekst &amp; Beeld (gelijk)</a:t>
            </a:r>
          </a:p>
        </p:txBody>
      </p:sp>
      <p:sp>
        <p:nvSpPr>
          <p:cNvPr id="64" name="Rechthoek 63"/>
          <p:cNvSpPr/>
          <p:nvPr userDrawn="1"/>
        </p:nvSpPr>
        <p:spPr>
          <a:xfrm>
            <a:off x="-2213268" y="0"/>
            <a:ext cx="2187867" cy="38738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180000" rIns="180000" rtlCol="0" anchor="t"/>
          <a:lstStyle/>
          <a:p>
            <a:pPr marR="0" lvl="0" indent="0" defTabSz="1087016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nl-NL" b="1" i="0" u="none" strike="noStrike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Calibri" pitchFamily="34" charset="0"/>
              </a:rPr>
              <a:t>TEXT LEVELS</a:t>
            </a:r>
          </a:p>
        </p:txBody>
      </p:sp>
      <p:grpSp>
        <p:nvGrpSpPr>
          <p:cNvPr id="65" name="Groep 64"/>
          <p:cNvGrpSpPr/>
          <p:nvPr userDrawn="1"/>
        </p:nvGrpSpPr>
        <p:grpSpPr>
          <a:xfrm>
            <a:off x="-1374003" y="507639"/>
            <a:ext cx="515688" cy="506526"/>
            <a:chOff x="-1085063" y="758027"/>
            <a:chExt cx="633800" cy="622540"/>
          </a:xfrm>
        </p:grpSpPr>
        <p:sp>
          <p:nvSpPr>
            <p:cNvPr id="66" name="Afgeronde rechthoek 65"/>
            <p:cNvSpPr/>
            <p:nvPr userDrawn="1"/>
          </p:nvSpPr>
          <p:spPr>
            <a:xfrm>
              <a:off x="-1085063" y="758027"/>
              <a:ext cx="633800" cy="622540"/>
            </a:xfrm>
            <a:prstGeom prst="roundRect">
              <a:avLst>
                <a:gd name="adj" fmla="val 10944"/>
              </a:avLst>
            </a:prstGeom>
            <a:solidFill>
              <a:sysClr val="window" lastClr="FFFFFF"/>
            </a:solidFill>
            <a:ln w="3175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08701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21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rebuchet MS"/>
                <a:ea typeface="+mn-ea"/>
                <a:cs typeface="+mn-cs"/>
              </a:endParaRPr>
            </a:p>
          </p:txBody>
        </p:sp>
        <p:grpSp>
          <p:nvGrpSpPr>
            <p:cNvPr id="67" name="Groep 66"/>
            <p:cNvGrpSpPr/>
            <p:nvPr userDrawn="1"/>
          </p:nvGrpSpPr>
          <p:grpSpPr>
            <a:xfrm>
              <a:off x="-977739" y="864082"/>
              <a:ext cx="419168" cy="410429"/>
              <a:chOff x="6366933" y="309013"/>
              <a:chExt cx="1901295" cy="1861668"/>
            </a:xfrm>
            <a:solidFill>
              <a:srgbClr val="000000"/>
            </a:solidFill>
          </p:grpSpPr>
          <p:sp>
            <p:nvSpPr>
              <p:cNvPr id="68" name="Rechthoek 67"/>
              <p:cNvSpPr/>
              <p:nvPr userDrawn="1"/>
            </p:nvSpPr>
            <p:spPr>
              <a:xfrm>
                <a:off x="6608189" y="535149"/>
                <a:ext cx="457575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08701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00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69" name="Rechthoek 68"/>
              <p:cNvSpPr/>
              <p:nvPr userDrawn="1"/>
            </p:nvSpPr>
            <p:spPr>
              <a:xfrm>
                <a:off x="6608189" y="1512611"/>
                <a:ext cx="457575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08701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00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70" name="Rechthoek 69"/>
              <p:cNvSpPr/>
              <p:nvPr userDrawn="1"/>
            </p:nvSpPr>
            <p:spPr>
              <a:xfrm>
                <a:off x="6608189" y="1780625"/>
                <a:ext cx="457575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08701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00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71" name="Rechthoek 70"/>
              <p:cNvSpPr/>
              <p:nvPr userDrawn="1"/>
            </p:nvSpPr>
            <p:spPr>
              <a:xfrm>
                <a:off x="7252238" y="535149"/>
                <a:ext cx="1015990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08701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00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72" name="Rechthoek 71"/>
              <p:cNvSpPr/>
              <p:nvPr userDrawn="1"/>
            </p:nvSpPr>
            <p:spPr>
              <a:xfrm>
                <a:off x="7252238" y="1512611"/>
                <a:ext cx="1015990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08701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00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73" name="Rechthoek 72"/>
              <p:cNvSpPr/>
              <p:nvPr userDrawn="1"/>
            </p:nvSpPr>
            <p:spPr>
              <a:xfrm>
                <a:off x="7252238" y="1780625"/>
                <a:ext cx="177790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08701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00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74" name="Rechthoek 73"/>
              <p:cNvSpPr/>
              <p:nvPr userDrawn="1"/>
            </p:nvSpPr>
            <p:spPr>
              <a:xfrm>
                <a:off x="7252238" y="854236"/>
                <a:ext cx="1015990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08701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00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75" name="Rechthoek 74"/>
              <p:cNvSpPr/>
              <p:nvPr userDrawn="1"/>
            </p:nvSpPr>
            <p:spPr>
              <a:xfrm>
                <a:off x="7252238" y="1191263"/>
                <a:ext cx="606415" cy="1990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08701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00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76" name="Rechthoek 75"/>
              <p:cNvSpPr/>
              <p:nvPr userDrawn="1"/>
            </p:nvSpPr>
            <p:spPr>
              <a:xfrm>
                <a:off x="7252238" y="309013"/>
                <a:ext cx="88895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08701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00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77" name="Rechthoek 76"/>
              <p:cNvSpPr/>
              <p:nvPr userDrawn="1"/>
            </p:nvSpPr>
            <p:spPr>
              <a:xfrm>
                <a:off x="7252238" y="2021132"/>
                <a:ext cx="88895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08701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00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78" name="Vrije vorm 77"/>
              <p:cNvSpPr/>
              <p:nvPr userDrawn="1"/>
            </p:nvSpPr>
            <p:spPr>
              <a:xfrm flipH="1">
                <a:off x="6366933" y="804333"/>
                <a:ext cx="762000" cy="575734"/>
              </a:xfrm>
              <a:custGeom>
                <a:avLst/>
                <a:gdLst>
                  <a:gd name="connsiteX0" fmla="*/ 635000 w 762000"/>
                  <a:gd name="connsiteY0" fmla="*/ 0 h 575734"/>
                  <a:gd name="connsiteX1" fmla="*/ 482600 w 762000"/>
                  <a:gd name="connsiteY1" fmla="*/ 203200 h 575734"/>
                  <a:gd name="connsiteX2" fmla="*/ 762000 w 762000"/>
                  <a:gd name="connsiteY2" fmla="*/ 203200 h 575734"/>
                  <a:gd name="connsiteX3" fmla="*/ 762000 w 762000"/>
                  <a:gd name="connsiteY3" fmla="*/ 364067 h 575734"/>
                  <a:gd name="connsiteX4" fmla="*/ 482600 w 762000"/>
                  <a:gd name="connsiteY4" fmla="*/ 364067 h 575734"/>
                  <a:gd name="connsiteX5" fmla="*/ 635000 w 762000"/>
                  <a:gd name="connsiteY5" fmla="*/ 575734 h 575734"/>
                  <a:gd name="connsiteX6" fmla="*/ 524933 w 762000"/>
                  <a:gd name="connsiteY6" fmla="*/ 575734 h 575734"/>
                  <a:gd name="connsiteX7" fmla="*/ 0 w 762000"/>
                  <a:gd name="connsiteY7" fmla="*/ 313267 h 575734"/>
                  <a:gd name="connsiteX8" fmla="*/ 533400 w 762000"/>
                  <a:gd name="connsiteY8" fmla="*/ 0 h 575734"/>
                  <a:gd name="connsiteX9" fmla="*/ 635000 w 762000"/>
                  <a:gd name="connsiteY9" fmla="*/ 0 h 575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2000" h="575734">
                    <a:moveTo>
                      <a:pt x="635000" y="0"/>
                    </a:moveTo>
                    <a:lnTo>
                      <a:pt x="482600" y="203200"/>
                    </a:lnTo>
                    <a:lnTo>
                      <a:pt x="762000" y="203200"/>
                    </a:lnTo>
                    <a:lnTo>
                      <a:pt x="762000" y="364067"/>
                    </a:lnTo>
                    <a:lnTo>
                      <a:pt x="482600" y="364067"/>
                    </a:lnTo>
                    <a:lnTo>
                      <a:pt x="635000" y="575734"/>
                    </a:lnTo>
                    <a:lnTo>
                      <a:pt x="524933" y="575734"/>
                    </a:lnTo>
                    <a:lnTo>
                      <a:pt x="0" y="313267"/>
                    </a:lnTo>
                    <a:lnTo>
                      <a:pt x="533400" y="0"/>
                    </a:lnTo>
                    <a:lnTo>
                      <a:pt x="635000" y="0"/>
                    </a:lnTo>
                    <a:close/>
                  </a:path>
                </a:pathLst>
              </a:custGeom>
              <a:solidFill>
                <a:srgbClr val="A1A0A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08701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00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79" name="Groep 78"/>
          <p:cNvGrpSpPr/>
          <p:nvPr userDrawn="1"/>
        </p:nvGrpSpPr>
        <p:grpSpPr>
          <a:xfrm>
            <a:off x="-2069589" y="1270889"/>
            <a:ext cx="2069589" cy="1920646"/>
            <a:chOff x="-3092517" y="988213"/>
            <a:chExt cx="3260486" cy="3025842"/>
          </a:xfrm>
        </p:grpSpPr>
        <p:sp>
          <p:nvSpPr>
            <p:cNvPr id="80" name="Textfield placeholder"/>
            <p:cNvSpPr txBox="1">
              <a:spLocks/>
            </p:cNvSpPr>
            <p:nvPr userDrawn="1"/>
          </p:nvSpPr>
          <p:spPr>
            <a:xfrm>
              <a:off x="-2581723" y="1030189"/>
              <a:ext cx="2702813" cy="293940"/>
            </a:xfrm>
            <a:prstGeom prst="rect">
              <a:avLst/>
            </a:prstGeom>
          </p:spPr>
          <p:txBody>
            <a:bodyPr vert="horz" lIns="0" tIns="0" rIns="540000" bIns="0" rtlCol="0" anchor="ctr">
              <a:noAutofit/>
            </a:bodyPr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646464"/>
                </a:buClr>
                <a:buSzTx/>
                <a:buFont typeface="Arial"/>
                <a:buNone/>
                <a:tabLst/>
                <a:defRPr/>
              </a:pPr>
              <a:r>
                <a:rPr kumimoji="0" lang="nl-N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646464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Basistekst</a:t>
              </a:r>
            </a:p>
          </p:txBody>
        </p:sp>
        <p:sp>
          <p:nvSpPr>
            <p:cNvPr id="81" name="Ovaal 80"/>
            <p:cNvSpPr/>
            <p:nvPr userDrawn="1"/>
          </p:nvSpPr>
          <p:spPr>
            <a:xfrm>
              <a:off x="-3092517" y="988213"/>
              <a:ext cx="377892" cy="377892"/>
            </a:xfrm>
            <a:prstGeom prst="ellipse">
              <a:avLst/>
            </a:prstGeom>
            <a:solidFill>
              <a:schemeClr val="accent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08701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5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82" name="Ovaal 81"/>
            <p:cNvSpPr/>
            <p:nvPr userDrawn="1"/>
          </p:nvSpPr>
          <p:spPr>
            <a:xfrm>
              <a:off x="-3092517" y="1517803"/>
              <a:ext cx="377892" cy="377892"/>
            </a:xfrm>
            <a:prstGeom prst="ellipse">
              <a:avLst/>
            </a:prstGeom>
            <a:solidFill>
              <a:schemeClr val="accent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08701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5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83" name="Ovaal 82"/>
            <p:cNvSpPr/>
            <p:nvPr userDrawn="1"/>
          </p:nvSpPr>
          <p:spPr>
            <a:xfrm>
              <a:off x="-3092517" y="2047393"/>
              <a:ext cx="377892" cy="377892"/>
            </a:xfrm>
            <a:prstGeom prst="ellipse">
              <a:avLst/>
            </a:prstGeom>
            <a:solidFill>
              <a:schemeClr val="accent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08701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5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84" name="Ovaal 83"/>
            <p:cNvSpPr/>
            <p:nvPr userDrawn="1"/>
          </p:nvSpPr>
          <p:spPr>
            <a:xfrm>
              <a:off x="-3092517" y="2576983"/>
              <a:ext cx="377892" cy="377892"/>
            </a:xfrm>
            <a:prstGeom prst="ellipse">
              <a:avLst/>
            </a:prstGeom>
            <a:solidFill>
              <a:schemeClr val="accent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08701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5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85" name="Ovaal 84"/>
            <p:cNvSpPr/>
            <p:nvPr userDrawn="1"/>
          </p:nvSpPr>
          <p:spPr>
            <a:xfrm>
              <a:off x="-3092517" y="3106573"/>
              <a:ext cx="377892" cy="377892"/>
            </a:xfrm>
            <a:prstGeom prst="ellipse">
              <a:avLst/>
            </a:prstGeom>
            <a:solidFill>
              <a:schemeClr val="bg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08701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5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86" name="Textfield placeholder"/>
            <p:cNvSpPr txBox="1">
              <a:spLocks/>
            </p:cNvSpPr>
            <p:nvPr userDrawn="1"/>
          </p:nvSpPr>
          <p:spPr>
            <a:xfrm>
              <a:off x="-2581723" y="1559780"/>
              <a:ext cx="2702813" cy="293940"/>
            </a:xfrm>
            <a:prstGeom prst="rect">
              <a:avLst/>
            </a:prstGeom>
          </p:spPr>
          <p:txBody>
            <a:bodyPr vert="horz" lIns="0" tIns="0" rIns="540000" bIns="0" rtlCol="0" anchor="ctr">
              <a:noAutofit/>
            </a:bodyPr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80975" marR="0" lvl="1" indent="-180975" algn="l" defTabSz="4572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642D91"/>
                </a:buClr>
                <a:buSzTx/>
                <a:buFont typeface="Arial"/>
                <a:buChar char="•"/>
                <a:tabLst/>
                <a:defRPr/>
              </a:pPr>
              <a:r>
                <a:rPr kumimoji="0" lang="nl-NL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646464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Bullet</a:t>
              </a:r>
              <a:endParaRPr kumimoji="0" lang="nl-NL" sz="1200" b="0" i="0" u="none" strike="noStrike" kern="1200" cap="none" spc="0" normalizeH="0" baseline="0" noProof="0" dirty="0">
                <a:ln>
                  <a:noFill/>
                </a:ln>
                <a:solidFill>
                  <a:srgbClr val="646464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7" name="Textfield placeholder"/>
            <p:cNvSpPr txBox="1">
              <a:spLocks/>
            </p:cNvSpPr>
            <p:nvPr userDrawn="1"/>
          </p:nvSpPr>
          <p:spPr>
            <a:xfrm>
              <a:off x="-2581723" y="2089369"/>
              <a:ext cx="2702813" cy="293940"/>
            </a:xfrm>
            <a:prstGeom prst="rect">
              <a:avLst/>
            </a:prstGeom>
          </p:spPr>
          <p:txBody>
            <a:bodyPr vert="horz" lIns="0" tIns="0" rIns="540000" bIns="0" rtlCol="0" anchor="ctr">
              <a:noAutofit/>
            </a:bodyPr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360363" marR="0" lvl="2" indent="-184150" algn="l" defTabSz="4572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FFFF00"/>
                </a:buClr>
                <a:buSzTx/>
                <a:buFont typeface="Arial"/>
                <a:buChar char="•"/>
                <a:tabLst/>
                <a:defRPr/>
              </a:pPr>
              <a:r>
                <a:rPr kumimoji="0" lang="nl-NL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646464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Sub-</a:t>
              </a:r>
              <a:r>
                <a:rPr kumimoji="0" lang="nl-NL" sz="11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646464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Bullet</a:t>
              </a:r>
              <a:endParaRPr kumimoji="0" lang="nl-NL" sz="1100" b="0" i="0" u="none" strike="noStrike" kern="1200" cap="none" spc="0" normalizeH="0" baseline="0" noProof="0" dirty="0">
                <a:ln>
                  <a:noFill/>
                </a:ln>
                <a:solidFill>
                  <a:srgbClr val="646464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8" name="Textfield placeholder"/>
            <p:cNvSpPr txBox="1">
              <a:spLocks/>
            </p:cNvSpPr>
            <p:nvPr userDrawn="1"/>
          </p:nvSpPr>
          <p:spPr>
            <a:xfrm>
              <a:off x="-2581723" y="2618959"/>
              <a:ext cx="2702813" cy="293940"/>
            </a:xfrm>
            <a:prstGeom prst="rect">
              <a:avLst/>
            </a:prstGeom>
          </p:spPr>
          <p:txBody>
            <a:bodyPr vert="horz" lIns="0" tIns="0" rIns="540000" bIns="0" rtlCol="0" anchor="ctr">
              <a:noAutofit/>
            </a:bodyPr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3" indent="0" algn="l" defTabSz="4572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FFFF00"/>
                </a:buClr>
                <a:buSzTx/>
                <a:buFont typeface="Arial"/>
                <a:buNone/>
                <a:tabLst/>
                <a:defRPr/>
              </a:pPr>
              <a:r>
                <a:rPr kumimoji="0" lang="nl-NL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918CC8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Subtitel</a:t>
              </a:r>
            </a:p>
          </p:txBody>
        </p:sp>
        <p:sp>
          <p:nvSpPr>
            <p:cNvPr id="89" name="Textfield placeholder"/>
            <p:cNvSpPr txBox="1">
              <a:spLocks/>
            </p:cNvSpPr>
            <p:nvPr userDrawn="1"/>
          </p:nvSpPr>
          <p:spPr>
            <a:xfrm>
              <a:off x="-2581723" y="3148550"/>
              <a:ext cx="2749692" cy="293940"/>
            </a:xfrm>
            <a:prstGeom prst="rect">
              <a:avLst/>
            </a:prstGeom>
          </p:spPr>
          <p:txBody>
            <a:bodyPr vert="horz" lIns="0" tIns="0" rIns="540000" bIns="0" rtlCol="0" anchor="ctr">
              <a:noAutofit/>
            </a:bodyPr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74625" marR="0" lvl="4" indent="0" algn="l" defTabSz="4572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FFFF00"/>
                </a:buClr>
                <a:buSzTx/>
                <a:buFont typeface="Arial"/>
                <a:buNone/>
                <a:tabLst/>
                <a:defRPr/>
              </a:pPr>
              <a:r>
                <a:rPr kumimoji="0" lang="nl-NL" sz="1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Kleurtitel A</a:t>
              </a:r>
            </a:p>
          </p:txBody>
        </p:sp>
        <p:sp>
          <p:nvSpPr>
            <p:cNvPr id="90" name="Ovaal 89"/>
            <p:cNvSpPr/>
            <p:nvPr userDrawn="1"/>
          </p:nvSpPr>
          <p:spPr>
            <a:xfrm>
              <a:off x="-3092517" y="3636163"/>
              <a:ext cx="377892" cy="377892"/>
            </a:xfrm>
            <a:prstGeom prst="ellipse">
              <a:avLst/>
            </a:prstGeom>
            <a:solidFill>
              <a:schemeClr val="bg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08701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5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91" name="Textfield placeholder"/>
            <p:cNvSpPr txBox="1">
              <a:spLocks/>
            </p:cNvSpPr>
            <p:nvPr userDrawn="1"/>
          </p:nvSpPr>
          <p:spPr>
            <a:xfrm>
              <a:off x="-2581722" y="3678139"/>
              <a:ext cx="2702813" cy="293940"/>
            </a:xfrm>
            <a:prstGeom prst="rect">
              <a:avLst/>
            </a:prstGeom>
          </p:spPr>
          <p:txBody>
            <a:bodyPr vert="horz" lIns="0" tIns="0" rIns="540000" bIns="0" rtlCol="0" anchor="ctr">
              <a:noAutofit/>
            </a:bodyPr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74625" marR="0" lvl="5" indent="0" algn="l" defTabSz="4572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 typeface="Arial"/>
                <a:buNone/>
                <a:tabLst/>
                <a:defRPr/>
              </a:pPr>
              <a:r>
                <a:rPr kumimoji="0" lang="nl-NL" sz="1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Kleurtitel B</a:t>
              </a:r>
            </a:p>
          </p:txBody>
        </p:sp>
      </p:grpSp>
      <p:grpSp>
        <p:nvGrpSpPr>
          <p:cNvPr id="92" name="Groep 91"/>
          <p:cNvGrpSpPr/>
          <p:nvPr userDrawn="1"/>
        </p:nvGrpSpPr>
        <p:grpSpPr>
          <a:xfrm>
            <a:off x="-2045873" y="507639"/>
            <a:ext cx="515688" cy="506526"/>
            <a:chOff x="-1845083" y="758027"/>
            <a:chExt cx="633800" cy="622540"/>
          </a:xfrm>
        </p:grpSpPr>
        <p:sp>
          <p:nvSpPr>
            <p:cNvPr id="93" name="Afgeronde rechthoek 92"/>
            <p:cNvSpPr/>
            <p:nvPr userDrawn="1"/>
          </p:nvSpPr>
          <p:spPr>
            <a:xfrm>
              <a:off x="-1845083" y="758027"/>
              <a:ext cx="633800" cy="622540"/>
            </a:xfrm>
            <a:prstGeom prst="roundRect">
              <a:avLst>
                <a:gd name="adj" fmla="val 10944"/>
              </a:avLst>
            </a:prstGeom>
            <a:solidFill>
              <a:sysClr val="window" lastClr="FFFFFF"/>
            </a:solidFill>
            <a:ln w="3175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08701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21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rebuchet MS"/>
                <a:ea typeface="+mn-ea"/>
                <a:cs typeface="+mn-cs"/>
              </a:endParaRPr>
            </a:p>
          </p:txBody>
        </p:sp>
        <p:grpSp>
          <p:nvGrpSpPr>
            <p:cNvPr id="94" name="Groep 93"/>
            <p:cNvGrpSpPr/>
            <p:nvPr userDrawn="1"/>
          </p:nvGrpSpPr>
          <p:grpSpPr>
            <a:xfrm>
              <a:off x="-1737762" y="864082"/>
              <a:ext cx="419168" cy="410429"/>
              <a:chOff x="3708400" y="309013"/>
              <a:chExt cx="1901295" cy="1861668"/>
            </a:xfrm>
            <a:solidFill>
              <a:srgbClr val="000000"/>
            </a:solidFill>
          </p:grpSpPr>
          <p:sp>
            <p:nvSpPr>
              <p:cNvPr id="95" name="Rechthoek 94"/>
              <p:cNvSpPr/>
              <p:nvPr userDrawn="1"/>
            </p:nvSpPr>
            <p:spPr>
              <a:xfrm>
                <a:off x="3949656" y="535149"/>
                <a:ext cx="457575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08701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00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96" name="Rechthoek 95"/>
              <p:cNvSpPr/>
              <p:nvPr userDrawn="1"/>
            </p:nvSpPr>
            <p:spPr>
              <a:xfrm>
                <a:off x="3949656" y="1512611"/>
                <a:ext cx="457575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08701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00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97" name="Rechthoek 96"/>
              <p:cNvSpPr/>
              <p:nvPr userDrawn="1"/>
            </p:nvSpPr>
            <p:spPr>
              <a:xfrm>
                <a:off x="3949656" y="1780625"/>
                <a:ext cx="457575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08701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00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98" name="Rechthoek 97"/>
              <p:cNvSpPr/>
              <p:nvPr userDrawn="1"/>
            </p:nvSpPr>
            <p:spPr>
              <a:xfrm>
                <a:off x="4593705" y="535149"/>
                <a:ext cx="1015990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08701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00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99" name="Rechthoek 98"/>
              <p:cNvSpPr/>
              <p:nvPr userDrawn="1"/>
            </p:nvSpPr>
            <p:spPr>
              <a:xfrm>
                <a:off x="4593705" y="1512611"/>
                <a:ext cx="1015990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08701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00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100" name="Rechthoek 99"/>
              <p:cNvSpPr/>
              <p:nvPr userDrawn="1"/>
            </p:nvSpPr>
            <p:spPr>
              <a:xfrm>
                <a:off x="4593705" y="1780625"/>
                <a:ext cx="177790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08701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00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101" name="Rechthoek 100"/>
              <p:cNvSpPr/>
              <p:nvPr userDrawn="1"/>
            </p:nvSpPr>
            <p:spPr>
              <a:xfrm>
                <a:off x="4593705" y="854236"/>
                <a:ext cx="1015990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08701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00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102" name="Rechthoek 101"/>
              <p:cNvSpPr/>
              <p:nvPr userDrawn="1"/>
            </p:nvSpPr>
            <p:spPr>
              <a:xfrm>
                <a:off x="4593705" y="1191263"/>
                <a:ext cx="606415" cy="1990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08701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00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103" name="Rechthoek 102"/>
              <p:cNvSpPr/>
              <p:nvPr userDrawn="1"/>
            </p:nvSpPr>
            <p:spPr>
              <a:xfrm>
                <a:off x="4593705" y="309013"/>
                <a:ext cx="88895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08701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00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104" name="Rechthoek 103"/>
              <p:cNvSpPr/>
              <p:nvPr userDrawn="1"/>
            </p:nvSpPr>
            <p:spPr>
              <a:xfrm>
                <a:off x="4593705" y="2021132"/>
                <a:ext cx="88895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08701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00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105" name="Vrije vorm 104"/>
              <p:cNvSpPr/>
              <p:nvPr userDrawn="1"/>
            </p:nvSpPr>
            <p:spPr>
              <a:xfrm>
                <a:off x="3708400" y="804333"/>
                <a:ext cx="762000" cy="575734"/>
              </a:xfrm>
              <a:custGeom>
                <a:avLst/>
                <a:gdLst>
                  <a:gd name="connsiteX0" fmla="*/ 635000 w 762000"/>
                  <a:gd name="connsiteY0" fmla="*/ 0 h 575734"/>
                  <a:gd name="connsiteX1" fmla="*/ 482600 w 762000"/>
                  <a:gd name="connsiteY1" fmla="*/ 203200 h 575734"/>
                  <a:gd name="connsiteX2" fmla="*/ 762000 w 762000"/>
                  <a:gd name="connsiteY2" fmla="*/ 203200 h 575734"/>
                  <a:gd name="connsiteX3" fmla="*/ 762000 w 762000"/>
                  <a:gd name="connsiteY3" fmla="*/ 364067 h 575734"/>
                  <a:gd name="connsiteX4" fmla="*/ 482600 w 762000"/>
                  <a:gd name="connsiteY4" fmla="*/ 364067 h 575734"/>
                  <a:gd name="connsiteX5" fmla="*/ 635000 w 762000"/>
                  <a:gd name="connsiteY5" fmla="*/ 575734 h 575734"/>
                  <a:gd name="connsiteX6" fmla="*/ 524933 w 762000"/>
                  <a:gd name="connsiteY6" fmla="*/ 575734 h 575734"/>
                  <a:gd name="connsiteX7" fmla="*/ 0 w 762000"/>
                  <a:gd name="connsiteY7" fmla="*/ 313267 h 575734"/>
                  <a:gd name="connsiteX8" fmla="*/ 533400 w 762000"/>
                  <a:gd name="connsiteY8" fmla="*/ 0 h 575734"/>
                  <a:gd name="connsiteX9" fmla="*/ 635000 w 762000"/>
                  <a:gd name="connsiteY9" fmla="*/ 0 h 575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2000" h="575734">
                    <a:moveTo>
                      <a:pt x="635000" y="0"/>
                    </a:moveTo>
                    <a:lnTo>
                      <a:pt x="482600" y="203200"/>
                    </a:lnTo>
                    <a:lnTo>
                      <a:pt x="762000" y="203200"/>
                    </a:lnTo>
                    <a:lnTo>
                      <a:pt x="762000" y="364067"/>
                    </a:lnTo>
                    <a:lnTo>
                      <a:pt x="482600" y="364067"/>
                    </a:lnTo>
                    <a:lnTo>
                      <a:pt x="635000" y="575734"/>
                    </a:lnTo>
                    <a:lnTo>
                      <a:pt x="524933" y="575734"/>
                    </a:lnTo>
                    <a:lnTo>
                      <a:pt x="0" y="313267"/>
                    </a:lnTo>
                    <a:lnTo>
                      <a:pt x="533400" y="0"/>
                    </a:lnTo>
                    <a:lnTo>
                      <a:pt x="635000" y="0"/>
                    </a:lnTo>
                    <a:close/>
                  </a:path>
                </a:pathLst>
              </a:custGeom>
              <a:solidFill>
                <a:srgbClr val="A1A0A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08701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00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</p:grpSp>
      </p:grpSp>
      <p:cxnSp>
        <p:nvCxnSpPr>
          <p:cNvPr id="106" name="Rechte verbindingslijn 105"/>
          <p:cNvCxnSpPr/>
          <p:nvPr userDrawn="1"/>
        </p:nvCxnSpPr>
        <p:spPr>
          <a:xfrm>
            <a:off x="-2069589" y="384986"/>
            <a:ext cx="1894536" cy="0"/>
          </a:xfrm>
          <a:prstGeom prst="line">
            <a:avLst/>
          </a:prstGeom>
          <a:noFill/>
          <a:ln w="9525" cap="flat" cmpd="sng" algn="ctr">
            <a:solidFill>
              <a:srgbClr val="A1A0A0">
                <a:lumMod val="75000"/>
              </a:srgbClr>
            </a:solidFill>
            <a:prstDash val="solid"/>
          </a:ln>
          <a:effectLst/>
        </p:spPr>
      </p:cxnSp>
      <p:cxnSp>
        <p:nvCxnSpPr>
          <p:cNvPr id="107" name="Rechte verbindingslijn 106"/>
          <p:cNvCxnSpPr/>
          <p:nvPr userDrawn="1"/>
        </p:nvCxnSpPr>
        <p:spPr>
          <a:xfrm>
            <a:off x="-2069589" y="1155453"/>
            <a:ext cx="1894536" cy="0"/>
          </a:xfrm>
          <a:prstGeom prst="line">
            <a:avLst/>
          </a:prstGeom>
          <a:noFill/>
          <a:ln w="9525" cap="flat" cmpd="sng" algn="ctr">
            <a:solidFill>
              <a:srgbClr val="A1A0A0">
                <a:lumMod val="75000"/>
              </a:srgbClr>
            </a:solidFill>
            <a:prstDash val="solid"/>
          </a:ln>
          <a:effectLst/>
        </p:spPr>
      </p:cxnSp>
      <p:cxnSp>
        <p:nvCxnSpPr>
          <p:cNvPr id="108" name="Rechte verbindingslijn 107"/>
          <p:cNvCxnSpPr/>
          <p:nvPr userDrawn="1"/>
        </p:nvCxnSpPr>
        <p:spPr>
          <a:xfrm>
            <a:off x="-2069589" y="3305987"/>
            <a:ext cx="1894536" cy="0"/>
          </a:xfrm>
          <a:prstGeom prst="line">
            <a:avLst/>
          </a:prstGeom>
          <a:noFill/>
          <a:ln w="9525" cap="flat" cmpd="sng" algn="ctr">
            <a:solidFill>
              <a:srgbClr val="A1A0A0">
                <a:lumMod val="75000"/>
              </a:srgbClr>
            </a:solidFill>
            <a:prstDash val="solid"/>
          </a:ln>
          <a:effectLst/>
        </p:spPr>
      </p:cxnSp>
    </p:spTree>
    <p:extLst>
      <p:ext uri="{BB962C8B-B14F-4D97-AF65-F5344CB8AC3E}">
        <p14:creationId xmlns:p14="http://schemas.microsoft.com/office/powerpoint/2010/main" val="3873228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&amp; Beeld (gr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303971" y="1420240"/>
            <a:ext cx="3334173" cy="4346613"/>
          </a:xfrm>
        </p:spPr>
        <p:txBody>
          <a:bodyPr vert="horz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8448515" y="6434860"/>
            <a:ext cx="2840037" cy="365125"/>
          </a:xfrm>
          <a:prstGeom prst="rect">
            <a:avLst/>
          </a:prstGeom>
        </p:spPr>
        <p:txBody>
          <a:bodyPr anchor="ctr"/>
          <a:lstStyle>
            <a:lvl1pPr algn="r">
              <a:defRPr sz="1000"/>
            </a:lvl1pPr>
          </a:lstStyle>
          <a:p>
            <a:fld id="{81C55895-BBDE-49A9-A51C-B1488599A003}" type="datetime1">
              <a:rPr lang="nl-NL" smtClean="0"/>
              <a:t>6-8-2016</a:t>
            </a:fld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1142921" y="6434860"/>
            <a:ext cx="756871" cy="365125"/>
          </a:xfrm>
        </p:spPr>
        <p:txBody>
          <a:bodyPr/>
          <a:lstStyle/>
          <a:p>
            <a:fld id="{B312AE52-FDF5-433E-9C7C-6ECA2BDE0D9B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7" name="Tijdelijke aanduiding voor afbeelding 2"/>
          <p:cNvSpPr>
            <a:spLocks noGrp="1"/>
          </p:cNvSpPr>
          <p:nvPr>
            <p:ph type="pic" idx="13"/>
          </p:nvPr>
        </p:nvSpPr>
        <p:spPr>
          <a:xfrm>
            <a:off x="3971925" y="1389818"/>
            <a:ext cx="7881540" cy="468672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nl-NL"/>
          </a:p>
        </p:txBody>
      </p:sp>
      <p:sp>
        <p:nvSpPr>
          <p:cNvPr id="16" name="Tijdelijke aanduiding voor tekst 14"/>
          <p:cNvSpPr>
            <a:spLocks noGrp="1"/>
          </p:cNvSpPr>
          <p:nvPr>
            <p:ph type="body" sz="quarter" idx="14" hasCustomPrompt="1"/>
          </p:nvPr>
        </p:nvSpPr>
        <p:spPr>
          <a:xfrm>
            <a:off x="-1133" y="5888429"/>
            <a:ext cx="12170908" cy="352605"/>
          </a:xfrm>
          <a:custGeom>
            <a:avLst/>
            <a:gdLst>
              <a:gd name="connsiteX0" fmla="*/ 0 w 12169775"/>
              <a:gd name="connsiteY0" fmla="*/ 0 h 268251"/>
              <a:gd name="connsiteX1" fmla="*/ 12169775 w 12169775"/>
              <a:gd name="connsiteY1" fmla="*/ 0 h 268251"/>
              <a:gd name="connsiteX2" fmla="*/ 12169775 w 12169775"/>
              <a:gd name="connsiteY2" fmla="*/ 0 h 268251"/>
              <a:gd name="connsiteX3" fmla="*/ 12169775 w 12169775"/>
              <a:gd name="connsiteY3" fmla="*/ 268251 h 268251"/>
              <a:gd name="connsiteX4" fmla="*/ 0 w 12169775"/>
              <a:gd name="connsiteY4" fmla="*/ 268251 h 268251"/>
              <a:gd name="connsiteX5" fmla="*/ 0 w 12169775"/>
              <a:gd name="connsiteY5" fmla="*/ 0 h 268251"/>
              <a:gd name="connsiteX0" fmla="*/ 0 w 12169775"/>
              <a:gd name="connsiteY0" fmla="*/ 0 h 268251"/>
              <a:gd name="connsiteX1" fmla="*/ 12169775 w 12169775"/>
              <a:gd name="connsiteY1" fmla="*/ 0 h 268251"/>
              <a:gd name="connsiteX2" fmla="*/ 12169775 w 12169775"/>
              <a:gd name="connsiteY2" fmla="*/ 0 h 268251"/>
              <a:gd name="connsiteX3" fmla="*/ 12169775 w 12169775"/>
              <a:gd name="connsiteY3" fmla="*/ 268251 h 268251"/>
              <a:gd name="connsiteX4" fmla="*/ 7258 w 12169775"/>
              <a:gd name="connsiteY4" fmla="*/ 119480 h 268251"/>
              <a:gd name="connsiteX5" fmla="*/ 0 w 12169775"/>
              <a:gd name="connsiteY5" fmla="*/ 0 h 268251"/>
              <a:gd name="connsiteX0" fmla="*/ 3628 w 12173403"/>
              <a:gd name="connsiteY0" fmla="*/ 0 h 268251"/>
              <a:gd name="connsiteX1" fmla="*/ 12173403 w 12173403"/>
              <a:gd name="connsiteY1" fmla="*/ 0 h 268251"/>
              <a:gd name="connsiteX2" fmla="*/ 12173403 w 12173403"/>
              <a:gd name="connsiteY2" fmla="*/ 0 h 268251"/>
              <a:gd name="connsiteX3" fmla="*/ 12173403 w 12173403"/>
              <a:gd name="connsiteY3" fmla="*/ 268251 h 268251"/>
              <a:gd name="connsiteX4" fmla="*/ 0 w 12173403"/>
              <a:gd name="connsiteY4" fmla="*/ 123109 h 268251"/>
              <a:gd name="connsiteX5" fmla="*/ 3628 w 12173403"/>
              <a:gd name="connsiteY5" fmla="*/ 0 h 268251"/>
              <a:gd name="connsiteX0" fmla="*/ 10885 w 12180660"/>
              <a:gd name="connsiteY0" fmla="*/ 0 h 268251"/>
              <a:gd name="connsiteX1" fmla="*/ 12180660 w 12180660"/>
              <a:gd name="connsiteY1" fmla="*/ 0 h 268251"/>
              <a:gd name="connsiteX2" fmla="*/ 12180660 w 12180660"/>
              <a:gd name="connsiteY2" fmla="*/ 0 h 268251"/>
              <a:gd name="connsiteX3" fmla="*/ 12180660 w 12180660"/>
              <a:gd name="connsiteY3" fmla="*/ 268251 h 268251"/>
              <a:gd name="connsiteX4" fmla="*/ 0 w 12180660"/>
              <a:gd name="connsiteY4" fmla="*/ 123109 h 268251"/>
              <a:gd name="connsiteX5" fmla="*/ 10885 w 12180660"/>
              <a:gd name="connsiteY5" fmla="*/ 0 h 268251"/>
              <a:gd name="connsiteX0" fmla="*/ 0 w 12169775"/>
              <a:gd name="connsiteY0" fmla="*/ 0 h 268251"/>
              <a:gd name="connsiteX1" fmla="*/ 12169775 w 12169775"/>
              <a:gd name="connsiteY1" fmla="*/ 0 h 268251"/>
              <a:gd name="connsiteX2" fmla="*/ 12169775 w 12169775"/>
              <a:gd name="connsiteY2" fmla="*/ 0 h 268251"/>
              <a:gd name="connsiteX3" fmla="*/ 12169775 w 12169775"/>
              <a:gd name="connsiteY3" fmla="*/ 268251 h 268251"/>
              <a:gd name="connsiteX4" fmla="*/ 3629 w 12169775"/>
              <a:gd name="connsiteY4" fmla="*/ 123109 h 268251"/>
              <a:gd name="connsiteX5" fmla="*/ 0 w 12169775"/>
              <a:gd name="connsiteY5" fmla="*/ 0 h 268251"/>
              <a:gd name="connsiteX0" fmla="*/ 1133 w 12170908"/>
              <a:gd name="connsiteY0" fmla="*/ 0 h 268251"/>
              <a:gd name="connsiteX1" fmla="*/ 12170908 w 12170908"/>
              <a:gd name="connsiteY1" fmla="*/ 0 h 268251"/>
              <a:gd name="connsiteX2" fmla="*/ 12170908 w 12170908"/>
              <a:gd name="connsiteY2" fmla="*/ 0 h 268251"/>
              <a:gd name="connsiteX3" fmla="*/ 12170908 w 12170908"/>
              <a:gd name="connsiteY3" fmla="*/ 268251 h 268251"/>
              <a:gd name="connsiteX4" fmla="*/ 0 w 12170908"/>
              <a:gd name="connsiteY4" fmla="*/ 123109 h 268251"/>
              <a:gd name="connsiteX5" fmla="*/ 1133 w 12170908"/>
              <a:gd name="connsiteY5" fmla="*/ 0 h 268251"/>
              <a:gd name="connsiteX0" fmla="*/ 1133 w 12170908"/>
              <a:gd name="connsiteY0" fmla="*/ 0 h 268251"/>
              <a:gd name="connsiteX1" fmla="*/ 12170908 w 12170908"/>
              <a:gd name="connsiteY1" fmla="*/ 0 h 268251"/>
              <a:gd name="connsiteX2" fmla="*/ 12170908 w 12170908"/>
              <a:gd name="connsiteY2" fmla="*/ 0 h 268251"/>
              <a:gd name="connsiteX3" fmla="*/ 12170908 w 12170908"/>
              <a:gd name="connsiteY3" fmla="*/ 268251 h 268251"/>
              <a:gd name="connsiteX4" fmla="*/ 0 w 12170908"/>
              <a:gd name="connsiteY4" fmla="*/ 125490 h 268251"/>
              <a:gd name="connsiteX5" fmla="*/ 1133 w 12170908"/>
              <a:gd name="connsiteY5" fmla="*/ 0 h 268251"/>
              <a:gd name="connsiteX0" fmla="*/ 1133 w 12170908"/>
              <a:gd name="connsiteY0" fmla="*/ 86468 h 354719"/>
              <a:gd name="connsiteX1" fmla="*/ 12170908 w 12170908"/>
              <a:gd name="connsiteY1" fmla="*/ 86468 h 354719"/>
              <a:gd name="connsiteX2" fmla="*/ 12170908 w 12170908"/>
              <a:gd name="connsiteY2" fmla="*/ 86468 h 354719"/>
              <a:gd name="connsiteX3" fmla="*/ 12170908 w 12170908"/>
              <a:gd name="connsiteY3" fmla="*/ 354719 h 354719"/>
              <a:gd name="connsiteX4" fmla="*/ 0 w 12170908"/>
              <a:gd name="connsiteY4" fmla="*/ 211958 h 354719"/>
              <a:gd name="connsiteX5" fmla="*/ 1133 w 12170908"/>
              <a:gd name="connsiteY5" fmla="*/ 86468 h 354719"/>
              <a:gd name="connsiteX0" fmla="*/ 1133 w 12170908"/>
              <a:gd name="connsiteY0" fmla="*/ 48939 h 317190"/>
              <a:gd name="connsiteX1" fmla="*/ 12170908 w 12170908"/>
              <a:gd name="connsiteY1" fmla="*/ 48939 h 317190"/>
              <a:gd name="connsiteX2" fmla="*/ 12170908 w 12170908"/>
              <a:gd name="connsiteY2" fmla="*/ 48939 h 317190"/>
              <a:gd name="connsiteX3" fmla="*/ 12170908 w 12170908"/>
              <a:gd name="connsiteY3" fmla="*/ 317190 h 317190"/>
              <a:gd name="connsiteX4" fmla="*/ 0 w 12170908"/>
              <a:gd name="connsiteY4" fmla="*/ 174429 h 317190"/>
              <a:gd name="connsiteX5" fmla="*/ 1133 w 12170908"/>
              <a:gd name="connsiteY5" fmla="*/ 48939 h 317190"/>
              <a:gd name="connsiteX0" fmla="*/ 1133 w 12170908"/>
              <a:gd name="connsiteY0" fmla="*/ 67241 h 335492"/>
              <a:gd name="connsiteX1" fmla="*/ 12170908 w 12170908"/>
              <a:gd name="connsiteY1" fmla="*/ 67241 h 335492"/>
              <a:gd name="connsiteX2" fmla="*/ 12170908 w 12170908"/>
              <a:gd name="connsiteY2" fmla="*/ 67241 h 335492"/>
              <a:gd name="connsiteX3" fmla="*/ 12170908 w 12170908"/>
              <a:gd name="connsiteY3" fmla="*/ 335492 h 335492"/>
              <a:gd name="connsiteX4" fmla="*/ 0 w 12170908"/>
              <a:gd name="connsiteY4" fmla="*/ 192731 h 335492"/>
              <a:gd name="connsiteX5" fmla="*/ 1133 w 12170908"/>
              <a:gd name="connsiteY5" fmla="*/ 67241 h 335492"/>
              <a:gd name="connsiteX0" fmla="*/ 1133 w 12170908"/>
              <a:gd name="connsiteY0" fmla="*/ 67241 h 335492"/>
              <a:gd name="connsiteX1" fmla="*/ 12170908 w 12170908"/>
              <a:gd name="connsiteY1" fmla="*/ 67241 h 335492"/>
              <a:gd name="connsiteX2" fmla="*/ 12170908 w 12170908"/>
              <a:gd name="connsiteY2" fmla="*/ 67241 h 335492"/>
              <a:gd name="connsiteX3" fmla="*/ 12170908 w 12170908"/>
              <a:gd name="connsiteY3" fmla="*/ 335492 h 335492"/>
              <a:gd name="connsiteX4" fmla="*/ 0 w 12170908"/>
              <a:gd name="connsiteY4" fmla="*/ 192731 h 335492"/>
              <a:gd name="connsiteX5" fmla="*/ 1133 w 12170908"/>
              <a:gd name="connsiteY5" fmla="*/ 67241 h 335492"/>
              <a:gd name="connsiteX0" fmla="*/ 1133 w 12170908"/>
              <a:gd name="connsiteY0" fmla="*/ 67241 h 335492"/>
              <a:gd name="connsiteX1" fmla="*/ 12170908 w 12170908"/>
              <a:gd name="connsiteY1" fmla="*/ 67241 h 335492"/>
              <a:gd name="connsiteX2" fmla="*/ 12170908 w 12170908"/>
              <a:gd name="connsiteY2" fmla="*/ 67241 h 335492"/>
              <a:gd name="connsiteX3" fmla="*/ 12170908 w 12170908"/>
              <a:gd name="connsiteY3" fmla="*/ 335492 h 335492"/>
              <a:gd name="connsiteX4" fmla="*/ 0 w 12170908"/>
              <a:gd name="connsiteY4" fmla="*/ 192731 h 335492"/>
              <a:gd name="connsiteX5" fmla="*/ 1133 w 12170908"/>
              <a:gd name="connsiteY5" fmla="*/ 67241 h 335492"/>
              <a:gd name="connsiteX0" fmla="*/ 1133 w 12170908"/>
              <a:gd name="connsiteY0" fmla="*/ 67241 h 335492"/>
              <a:gd name="connsiteX1" fmla="*/ 12170908 w 12170908"/>
              <a:gd name="connsiteY1" fmla="*/ 67241 h 335492"/>
              <a:gd name="connsiteX2" fmla="*/ 12170908 w 12170908"/>
              <a:gd name="connsiteY2" fmla="*/ 67241 h 335492"/>
              <a:gd name="connsiteX3" fmla="*/ 12170908 w 12170908"/>
              <a:gd name="connsiteY3" fmla="*/ 335492 h 335492"/>
              <a:gd name="connsiteX4" fmla="*/ 0 w 12170908"/>
              <a:gd name="connsiteY4" fmla="*/ 192731 h 335492"/>
              <a:gd name="connsiteX5" fmla="*/ 1133 w 12170908"/>
              <a:gd name="connsiteY5" fmla="*/ 67241 h 335492"/>
              <a:gd name="connsiteX0" fmla="*/ 1133 w 12170908"/>
              <a:gd name="connsiteY0" fmla="*/ 67241 h 335492"/>
              <a:gd name="connsiteX1" fmla="*/ 12170908 w 12170908"/>
              <a:gd name="connsiteY1" fmla="*/ 67241 h 335492"/>
              <a:gd name="connsiteX2" fmla="*/ 12170908 w 12170908"/>
              <a:gd name="connsiteY2" fmla="*/ 67241 h 335492"/>
              <a:gd name="connsiteX3" fmla="*/ 12170908 w 12170908"/>
              <a:gd name="connsiteY3" fmla="*/ 335492 h 335492"/>
              <a:gd name="connsiteX4" fmla="*/ 0 w 12170908"/>
              <a:gd name="connsiteY4" fmla="*/ 192731 h 335492"/>
              <a:gd name="connsiteX5" fmla="*/ 1133 w 12170908"/>
              <a:gd name="connsiteY5" fmla="*/ 67241 h 3354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70908" h="335492">
                <a:moveTo>
                  <a:pt x="1133" y="67241"/>
                </a:moveTo>
                <a:cubicBezTo>
                  <a:pt x="3123869" y="-175951"/>
                  <a:pt x="8804980" y="339615"/>
                  <a:pt x="12170908" y="67241"/>
                </a:cubicBezTo>
                <a:lnTo>
                  <a:pt x="12170908" y="67241"/>
                </a:lnTo>
                <a:lnTo>
                  <a:pt x="12170908" y="335492"/>
                </a:lnTo>
                <a:cubicBezTo>
                  <a:pt x="8396041" y="112808"/>
                  <a:pt x="4056969" y="532148"/>
                  <a:pt x="0" y="192731"/>
                </a:cubicBezTo>
                <a:cubicBezTo>
                  <a:pt x="378" y="151695"/>
                  <a:pt x="755" y="108277"/>
                  <a:pt x="1133" y="67241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1"/>
              </a:gs>
              <a:gs pos="0">
                <a:schemeClr val="accent2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algn="ctr">
              <a:defRPr lang="nl-NL" sz="700" baseline="0" dirty="0" smtClean="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pPr lvl="0" algn="ctr"/>
            <a:r>
              <a:rPr lang="nl-NL" dirty="0"/>
              <a:t>NIET VERWIJDEREN! - Tekst in dit vlak is niet zichtbaar in dia-modus (shift+F5)</a:t>
            </a:r>
          </a:p>
        </p:txBody>
      </p:sp>
      <p:sp>
        <p:nvSpPr>
          <p:cNvPr id="20" name="Rechthoek 19"/>
          <p:cNvSpPr/>
          <p:nvPr userDrawn="1"/>
        </p:nvSpPr>
        <p:spPr>
          <a:xfrm>
            <a:off x="7662042" y="-409916"/>
            <a:ext cx="4523994" cy="38738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180000" rIns="180000" rtlCol="0" anchor="t"/>
          <a:lstStyle/>
          <a:p>
            <a:pPr marR="0" lvl="0" indent="0" algn="r" defTabSz="1087016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nl-NL" b="1" i="0" u="none" strike="noStrike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Calibri" pitchFamily="34" charset="0"/>
              </a:rPr>
              <a:t>Tekst &amp; Beeld (groter)</a:t>
            </a:r>
          </a:p>
        </p:txBody>
      </p:sp>
      <p:sp>
        <p:nvSpPr>
          <p:cNvPr id="66" name="Rechthoek 65"/>
          <p:cNvSpPr/>
          <p:nvPr userDrawn="1"/>
        </p:nvSpPr>
        <p:spPr>
          <a:xfrm>
            <a:off x="-2213268" y="0"/>
            <a:ext cx="2187867" cy="38738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180000" rIns="180000" rtlCol="0" anchor="t"/>
          <a:lstStyle/>
          <a:p>
            <a:pPr marR="0" lvl="0" indent="0" defTabSz="1087016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nl-NL" b="1" i="0" u="none" strike="noStrike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Calibri" pitchFamily="34" charset="0"/>
              </a:rPr>
              <a:t>TEXT LEVELS</a:t>
            </a:r>
          </a:p>
        </p:txBody>
      </p:sp>
      <p:grpSp>
        <p:nvGrpSpPr>
          <p:cNvPr id="67" name="Groep 66"/>
          <p:cNvGrpSpPr/>
          <p:nvPr userDrawn="1"/>
        </p:nvGrpSpPr>
        <p:grpSpPr>
          <a:xfrm>
            <a:off x="-1374003" y="507639"/>
            <a:ext cx="515688" cy="506526"/>
            <a:chOff x="-1085063" y="758027"/>
            <a:chExt cx="633800" cy="622540"/>
          </a:xfrm>
        </p:grpSpPr>
        <p:sp>
          <p:nvSpPr>
            <p:cNvPr id="68" name="Afgeronde rechthoek 67"/>
            <p:cNvSpPr/>
            <p:nvPr userDrawn="1"/>
          </p:nvSpPr>
          <p:spPr>
            <a:xfrm>
              <a:off x="-1085063" y="758027"/>
              <a:ext cx="633800" cy="622540"/>
            </a:xfrm>
            <a:prstGeom prst="roundRect">
              <a:avLst>
                <a:gd name="adj" fmla="val 10944"/>
              </a:avLst>
            </a:prstGeom>
            <a:solidFill>
              <a:sysClr val="window" lastClr="FFFFFF"/>
            </a:solidFill>
            <a:ln w="3175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08701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21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rebuchet MS"/>
                <a:ea typeface="+mn-ea"/>
                <a:cs typeface="+mn-cs"/>
              </a:endParaRPr>
            </a:p>
          </p:txBody>
        </p:sp>
        <p:grpSp>
          <p:nvGrpSpPr>
            <p:cNvPr id="69" name="Groep 68"/>
            <p:cNvGrpSpPr/>
            <p:nvPr userDrawn="1"/>
          </p:nvGrpSpPr>
          <p:grpSpPr>
            <a:xfrm>
              <a:off x="-977739" y="864082"/>
              <a:ext cx="419168" cy="410429"/>
              <a:chOff x="6366933" y="309013"/>
              <a:chExt cx="1901295" cy="1861668"/>
            </a:xfrm>
            <a:solidFill>
              <a:srgbClr val="000000"/>
            </a:solidFill>
          </p:grpSpPr>
          <p:sp>
            <p:nvSpPr>
              <p:cNvPr id="70" name="Rechthoek 69"/>
              <p:cNvSpPr/>
              <p:nvPr userDrawn="1"/>
            </p:nvSpPr>
            <p:spPr>
              <a:xfrm>
                <a:off x="6608189" y="535149"/>
                <a:ext cx="457575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08701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00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71" name="Rechthoek 70"/>
              <p:cNvSpPr/>
              <p:nvPr userDrawn="1"/>
            </p:nvSpPr>
            <p:spPr>
              <a:xfrm>
                <a:off x="6608189" y="1512611"/>
                <a:ext cx="457575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08701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00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72" name="Rechthoek 71"/>
              <p:cNvSpPr/>
              <p:nvPr userDrawn="1"/>
            </p:nvSpPr>
            <p:spPr>
              <a:xfrm>
                <a:off x="6608189" y="1780625"/>
                <a:ext cx="457575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08701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00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73" name="Rechthoek 72"/>
              <p:cNvSpPr/>
              <p:nvPr userDrawn="1"/>
            </p:nvSpPr>
            <p:spPr>
              <a:xfrm>
                <a:off x="7252238" y="535149"/>
                <a:ext cx="1015990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08701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00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74" name="Rechthoek 73"/>
              <p:cNvSpPr/>
              <p:nvPr userDrawn="1"/>
            </p:nvSpPr>
            <p:spPr>
              <a:xfrm>
                <a:off x="7252238" y="1512611"/>
                <a:ext cx="1015990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08701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00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75" name="Rechthoek 74"/>
              <p:cNvSpPr/>
              <p:nvPr userDrawn="1"/>
            </p:nvSpPr>
            <p:spPr>
              <a:xfrm>
                <a:off x="7252238" y="1780625"/>
                <a:ext cx="177790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08701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00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76" name="Rechthoek 75"/>
              <p:cNvSpPr/>
              <p:nvPr userDrawn="1"/>
            </p:nvSpPr>
            <p:spPr>
              <a:xfrm>
                <a:off x="7252238" y="854236"/>
                <a:ext cx="1015990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08701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00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77" name="Rechthoek 76"/>
              <p:cNvSpPr/>
              <p:nvPr userDrawn="1"/>
            </p:nvSpPr>
            <p:spPr>
              <a:xfrm>
                <a:off x="7252238" y="1191263"/>
                <a:ext cx="606415" cy="1990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08701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00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78" name="Rechthoek 77"/>
              <p:cNvSpPr/>
              <p:nvPr userDrawn="1"/>
            </p:nvSpPr>
            <p:spPr>
              <a:xfrm>
                <a:off x="7252238" y="309013"/>
                <a:ext cx="88895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08701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00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79" name="Rechthoek 78"/>
              <p:cNvSpPr/>
              <p:nvPr userDrawn="1"/>
            </p:nvSpPr>
            <p:spPr>
              <a:xfrm>
                <a:off x="7252238" y="2021132"/>
                <a:ext cx="88895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08701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00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80" name="Vrije vorm 79"/>
              <p:cNvSpPr/>
              <p:nvPr userDrawn="1"/>
            </p:nvSpPr>
            <p:spPr>
              <a:xfrm flipH="1">
                <a:off x="6366933" y="804333"/>
                <a:ext cx="762000" cy="575734"/>
              </a:xfrm>
              <a:custGeom>
                <a:avLst/>
                <a:gdLst>
                  <a:gd name="connsiteX0" fmla="*/ 635000 w 762000"/>
                  <a:gd name="connsiteY0" fmla="*/ 0 h 575734"/>
                  <a:gd name="connsiteX1" fmla="*/ 482600 w 762000"/>
                  <a:gd name="connsiteY1" fmla="*/ 203200 h 575734"/>
                  <a:gd name="connsiteX2" fmla="*/ 762000 w 762000"/>
                  <a:gd name="connsiteY2" fmla="*/ 203200 h 575734"/>
                  <a:gd name="connsiteX3" fmla="*/ 762000 w 762000"/>
                  <a:gd name="connsiteY3" fmla="*/ 364067 h 575734"/>
                  <a:gd name="connsiteX4" fmla="*/ 482600 w 762000"/>
                  <a:gd name="connsiteY4" fmla="*/ 364067 h 575734"/>
                  <a:gd name="connsiteX5" fmla="*/ 635000 w 762000"/>
                  <a:gd name="connsiteY5" fmla="*/ 575734 h 575734"/>
                  <a:gd name="connsiteX6" fmla="*/ 524933 w 762000"/>
                  <a:gd name="connsiteY6" fmla="*/ 575734 h 575734"/>
                  <a:gd name="connsiteX7" fmla="*/ 0 w 762000"/>
                  <a:gd name="connsiteY7" fmla="*/ 313267 h 575734"/>
                  <a:gd name="connsiteX8" fmla="*/ 533400 w 762000"/>
                  <a:gd name="connsiteY8" fmla="*/ 0 h 575734"/>
                  <a:gd name="connsiteX9" fmla="*/ 635000 w 762000"/>
                  <a:gd name="connsiteY9" fmla="*/ 0 h 575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2000" h="575734">
                    <a:moveTo>
                      <a:pt x="635000" y="0"/>
                    </a:moveTo>
                    <a:lnTo>
                      <a:pt x="482600" y="203200"/>
                    </a:lnTo>
                    <a:lnTo>
                      <a:pt x="762000" y="203200"/>
                    </a:lnTo>
                    <a:lnTo>
                      <a:pt x="762000" y="364067"/>
                    </a:lnTo>
                    <a:lnTo>
                      <a:pt x="482600" y="364067"/>
                    </a:lnTo>
                    <a:lnTo>
                      <a:pt x="635000" y="575734"/>
                    </a:lnTo>
                    <a:lnTo>
                      <a:pt x="524933" y="575734"/>
                    </a:lnTo>
                    <a:lnTo>
                      <a:pt x="0" y="313267"/>
                    </a:lnTo>
                    <a:lnTo>
                      <a:pt x="533400" y="0"/>
                    </a:lnTo>
                    <a:lnTo>
                      <a:pt x="635000" y="0"/>
                    </a:lnTo>
                    <a:close/>
                  </a:path>
                </a:pathLst>
              </a:custGeom>
              <a:solidFill>
                <a:srgbClr val="A1A0A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08701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00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81" name="Groep 80"/>
          <p:cNvGrpSpPr/>
          <p:nvPr userDrawn="1"/>
        </p:nvGrpSpPr>
        <p:grpSpPr>
          <a:xfrm>
            <a:off x="-2069589" y="1270889"/>
            <a:ext cx="2069589" cy="1920646"/>
            <a:chOff x="-3092517" y="988213"/>
            <a:chExt cx="3260486" cy="3025842"/>
          </a:xfrm>
        </p:grpSpPr>
        <p:sp>
          <p:nvSpPr>
            <p:cNvPr id="82" name="Textfield placeholder"/>
            <p:cNvSpPr txBox="1">
              <a:spLocks/>
            </p:cNvSpPr>
            <p:nvPr userDrawn="1"/>
          </p:nvSpPr>
          <p:spPr>
            <a:xfrm>
              <a:off x="-2581723" y="1030189"/>
              <a:ext cx="2702813" cy="293940"/>
            </a:xfrm>
            <a:prstGeom prst="rect">
              <a:avLst/>
            </a:prstGeom>
          </p:spPr>
          <p:txBody>
            <a:bodyPr vert="horz" lIns="0" tIns="0" rIns="540000" bIns="0" rtlCol="0" anchor="ctr">
              <a:noAutofit/>
            </a:bodyPr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646464"/>
                </a:buClr>
                <a:buSzTx/>
                <a:buFont typeface="Arial"/>
                <a:buNone/>
                <a:tabLst/>
                <a:defRPr/>
              </a:pPr>
              <a:r>
                <a:rPr kumimoji="0" lang="nl-N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646464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Basistekst</a:t>
              </a:r>
            </a:p>
          </p:txBody>
        </p:sp>
        <p:sp>
          <p:nvSpPr>
            <p:cNvPr id="83" name="Ovaal 82"/>
            <p:cNvSpPr/>
            <p:nvPr userDrawn="1"/>
          </p:nvSpPr>
          <p:spPr>
            <a:xfrm>
              <a:off x="-3092517" y="988213"/>
              <a:ext cx="377892" cy="377892"/>
            </a:xfrm>
            <a:prstGeom prst="ellipse">
              <a:avLst/>
            </a:prstGeom>
            <a:solidFill>
              <a:schemeClr val="accent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08701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5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84" name="Ovaal 83"/>
            <p:cNvSpPr/>
            <p:nvPr userDrawn="1"/>
          </p:nvSpPr>
          <p:spPr>
            <a:xfrm>
              <a:off x="-3092517" y="1517803"/>
              <a:ext cx="377892" cy="377892"/>
            </a:xfrm>
            <a:prstGeom prst="ellipse">
              <a:avLst/>
            </a:prstGeom>
            <a:solidFill>
              <a:schemeClr val="accent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08701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5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85" name="Ovaal 84"/>
            <p:cNvSpPr/>
            <p:nvPr userDrawn="1"/>
          </p:nvSpPr>
          <p:spPr>
            <a:xfrm>
              <a:off x="-3092517" y="2047393"/>
              <a:ext cx="377892" cy="377892"/>
            </a:xfrm>
            <a:prstGeom prst="ellipse">
              <a:avLst/>
            </a:prstGeom>
            <a:solidFill>
              <a:schemeClr val="accent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08701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5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86" name="Ovaal 85"/>
            <p:cNvSpPr/>
            <p:nvPr userDrawn="1"/>
          </p:nvSpPr>
          <p:spPr>
            <a:xfrm>
              <a:off x="-3092517" y="2576983"/>
              <a:ext cx="377892" cy="377892"/>
            </a:xfrm>
            <a:prstGeom prst="ellipse">
              <a:avLst/>
            </a:prstGeom>
            <a:solidFill>
              <a:schemeClr val="accent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08701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5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87" name="Ovaal 86"/>
            <p:cNvSpPr/>
            <p:nvPr userDrawn="1"/>
          </p:nvSpPr>
          <p:spPr>
            <a:xfrm>
              <a:off x="-3092517" y="3106573"/>
              <a:ext cx="377892" cy="377892"/>
            </a:xfrm>
            <a:prstGeom prst="ellipse">
              <a:avLst/>
            </a:prstGeom>
            <a:solidFill>
              <a:schemeClr val="bg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08701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5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88" name="Textfield placeholder"/>
            <p:cNvSpPr txBox="1">
              <a:spLocks/>
            </p:cNvSpPr>
            <p:nvPr userDrawn="1"/>
          </p:nvSpPr>
          <p:spPr>
            <a:xfrm>
              <a:off x="-2581723" y="1559780"/>
              <a:ext cx="2702813" cy="293940"/>
            </a:xfrm>
            <a:prstGeom prst="rect">
              <a:avLst/>
            </a:prstGeom>
          </p:spPr>
          <p:txBody>
            <a:bodyPr vert="horz" lIns="0" tIns="0" rIns="540000" bIns="0" rtlCol="0" anchor="ctr">
              <a:noAutofit/>
            </a:bodyPr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80975" marR="0" lvl="1" indent="-180975" algn="l" defTabSz="4572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642D91"/>
                </a:buClr>
                <a:buSzTx/>
                <a:buFont typeface="Arial"/>
                <a:buChar char="•"/>
                <a:tabLst/>
                <a:defRPr/>
              </a:pPr>
              <a:r>
                <a:rPr kumimoji="0" lang="nl-NL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646464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Bullet</a:t>
              </a:r>
              <a:endParaRPr kumimoji="0" lang="nl-NL" sz="1200" b="0" i="0" u="none" strike="noStrike" kern="1200" cap="none" spc="0" normalizeH="0" baseline="0" noProof="0" dirty="0">
                <a:ln>
                  <a:noFill/>
                </a:ln>
                <a:solidFill>
                  <a:srgbClr val="646464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9" name="Textfield placeholder"/>
            <p:cNvSpPr txBox="1">
              <a:spLocks/>
            </p:cNvSpPr>
            <p:nvPr userDrawn="1"/>
          </p:nvSpPr>
          <p:spPr>
            <a:xfrm>
              <a:off x="-2581723" y="2089369"/>
              <a:ext cx="2702813" cy="293940"/>
            </a:xfrm>
            <a:prstGeom prst="rect">
              <a:avLst/>
            </a:prstGeom>
          </p:spPr>
          <p:txBody>
            <a:bodyPr vert="horz" lIns="0" tIns="0" rIns="540000" bIns="0" rtlCol="0" anchor="ctr">
              <a:noAutofit/>
            </a:bodyPr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360363" marR="0" lvl="2" indent="-184150" algn="l" defTabSz="4572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FFFF00"/>
                </a:buClr>
                <a:buSzTx/>
                <a:buFont typeface="Arial"/>
                <a:buChar char="•"/>
                <a:tabLst/>
                <a:defRPr/>
              </a:pPr>
              <a:r>
                <a:rPr kumimoji="0" lang="nl-NL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646464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Sub-</a:t>
              </a:r>
              <a:r>
                <a:rPr kumimoji="0" lang="nl-NL" sz="11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646464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Bullet</a:t>
              </a:r>
              <a:endParaRPr kumimoji="0" lang="nl-NL" sz="1100" b="0" i="0" u="none" strike="noStrike" kern="1200" cap="none" spc="0" normalizeH="0" baseline="0" noProof="0" dirty="0">
                <a:ln>
                  <a:noFill/>
                </a:ln>
                <a:solidFill>
                  <a:srgbClr val="646464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90" name="Textfield placeholder"/>
            <p:cNvSpPr txBox="1">
              <a:spLocks/>
            </p:cNvSpPr>
            <p:nvPr userDrawn="1"/>
          </p:nvSpPr>
          <p:spPr>
            <a:xfrm>
              <a:off x="-2581723" y="2618959"/>
              <a:ext cx="2702813" cy="293940"/>
            </a:xfrm>
            <a:prstGeom prst="rect">
              <a:avLst/>
            </a:prstGeom>
          </p:spPr>
          <p:txBody>
            <a:bodyPr vert="horz" lIns="0" tIns="0" rIns="540000" bIns="0" rtlCol="0" anchor="ctr">
              <a:noAutofit/>
            </a:bodyPr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3" indent="0" algn="l" defTabSz="4572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FFFF00"/>
                </a:buClr>
                <a:buSzTx/>
                <a:buFont typeface="Arial"/>
                <a:buNone/>
                <a:tabLst/>
                <a:defRPr/>
              </a:pPr>
              <a:r>
                <a:rPr kumimoji="0" lang="nl-NL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918CC8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Subtitel</a:t>
              </a:r>
            </a:p>
          </p:txBody>
        </p:sp>
        <p:sp>
          <p:nvSpPr>
            <p:cNvPr id="91" name="Textfield placeholder"/>
            <p:cNvSpPr txBox="1">
              <a:spLocks/>
            </p:cNvSpPr>
            <p:nvPr userDrawn="1"/>
          </p:nvSpPr>
          <p:spPr>
            <a:xfrm>
              <a:off x="-2581723" y="3148550"/>
              <a:ext cx="2749692" cy="293940"/>
            </a:xfrm>
            <a:prstGeom prst="rect">
              <a:avLst/>
            </a:prstGeom>
          </p:spPr>
          <p:txBody>
            <a:bodyPr vert="horz" lIns="0" tIns="0" rIns="540000" bIns="0" rtlCol="0" anchor="ctr">
              <a:noAutofit/>
            </a:bodyPr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74625" marR="0" lvl="4" indent="0" algn="l" defTabSz="4572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FFFF00"/>
                </a:buClr>
                <a:buSzTx/>
                <a:buFont typeface="Arial"/>
                <a:buNone/>
                <a:tabLst/>
                <a:defRPr/>
              </a:pPr>
              <a:r>
                <a:rPr kumimoji="0" lang="nl-NL" sz="1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Kleurtitel A</a:t>
              </a:r>
            </a:p>
          </p:txBody>
        </p:sp>
        <p:sp>
          <p:nvSpPr>
            <p:cNvPr id="92" name="Ovaal 91"/>
            <p:cNvSpPr/>
            <p:nvPr userDrawn="1"/>
          </p:nvSpPr>
          <p:spPr>
            <a:xfrm>
              <a:off x="-3092517" y="3636163"/>
              <a:ext cx="377892" cy="377892"/>
            </a:xfrm>
            <a:prstGeom prst="ellipse">
              <a:avLst/>
            </a:prstGeom>
            <a:solidFill>
              <a:schemeClr val="bg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08701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5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93" name="Textfield placeholder"/>
            <p:cNvSpPr txBox="1">
              <a:spLocks/>
            </p:cNvSpPr>
            <p:nvPr userDrawn="1"/>
          </p:nvSpPr>
          <p:spPr>
            <a:xfrm>
              <a:off x="-2581722" y="3678139"/>
              <a:ext cx="2702813" cy="293940"/>
            </a:xfrm>
            <a:prstGeom prst="rect">
              <a:avLst/>
            </a:prstGeom>
          </p:spPr>
          <p:txBody>
            <a:bodyPr vert="horz" lIns="0" tIns="0" rIns="540000" bIns="0" rtlCol="0" anchor="ctr">
              <a:noAutofit/>
            </a:bodyPr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74625" marR="0" lvl="5" indent="0" algn="l" defTabSz="4572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 typeface="Arial"/>
                <a:buNone/>
                <a:tabLst/>
                <a:defRPr/>
              </a:pPr>
              <a:r>
                <a:rPr kumimoji="0" lang="nl-NL" sz="1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Kleurtitel B</a:t>
              </a:r>
            </a:p>
          </p:txBody>
        </p:sp>
      </p:grpSp>
      <p:grpSp>
        <p:nvGrpSpPr>
          <p:cNvPr id="94" name="Groep 93"/>
          <p:cNvGrpSpPr/>
          <p:nvPr userDrawn="1"/>
        </p:nvGrpSpPr>
        <p:grpSpPr>
          <a:xfrm>
            <a:off x="-2045873" y="507639"/>
            <a:ext cx="515688" cy="506526"/>
            <a:chOff x="-1845083" y="758027"/>
            <a:chExt cx="633800" cy="622540"/>
          </a:xfrm>
        </p:grpSpPr>
        <p:sp>
          <p:nvSpPr>
            <p:cNvPr id="95" name="Afgeronde rechthoek 94"/>
            <p:cNvSpPr/>
            <p:nvPr userDrawn="1"/>
          </p:nvSpPr>
          <p:spPr>
            <a:xfrm>
              <a:off x="-1845083" y="758027"/>
              <a:ext cx="633800" cy="622540"/>
            </a:xfrm>
            <a:prstGeom prst="roundRect">
              <a:avLst>
                <a:gd name="adj" fmla="val 10944"/>
              </a:avLst>
            </a:prstGeom>
            <a:solidFill>
              <a:sysClr val="window" lastClr="FFFFFF"/>
            </a:solidFill>
            <a:ln w="3175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08701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21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rebuchet MS"/>
                <a:ea typeface="+mn-ea"/>
                <a:cs typeface="+mn-cs"/>
              </a:endParaRPr>
            </a:p>
          </p:txBody>
        </p:sp>
        <p:grpSp>
          <p:nvGrpSpPr>
            <p:cNvPr id="96" name="Groep 95"/>
            <p:cNvGrpSpPr/>
            <p:nvPr userDrawn="1"/>
          </p:nvGrpSpPr>
          <p:grpSpPr>
            <a:xfrm>
              <a:off x="-1737762" y="864082"/>
              <a:ext cx="419168" cy="410429"/>
              <a:chOff x="3708400" y="309013"/>
              <a:chExt cx="1901295" cy="1861668"/>
            </a:xfrm>
            <a:solidFill>
              <a:srgbClr val="000000"/>
            </a:solidFill>
          </p:grpSpPr>
          <p:sp>
            <p:nvSpPr>
              <p:cNvPr id="97" name="Rechthoek 96"/>
              <p:cNvSpPr/>
              <p:nvPr userDrawn="1"/>
            </p:nvSpPr>
            <p:spPr>
              <a:xfrm>
                <a:off x="3949656" y="535149"/>
                <a:ext cx="457575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08701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00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98" name="Rechthoek 97"/>
              <p:cNvSpPr/>
              <p:nvPr userDrawn="1"/>
            </p:nvSpPr>
            <p:spPr>
              <a:xfrm>
                <a:off x="3949656" y="1512611"/>
                <a:ext cx="457575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08701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00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99" name="Rechthoek 98"/>
              <p:cNvSpPr/>
              <p:nvPr userDrawn="1"/>
            </p:nvSpPr>
            <p:spPr>
              <a:xfrm>
                <a:off x="3949656" y="1780625"/>
                <a:ext cx="457575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08701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00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100" name="Rechthoek 99"/>
              <p:cNvSpPr/>
              <p:nvPr userDrawn="1"/>
            </p:nvSpPr>
            <p:spPr>
              <a:xfrm>
                <a:off x="4593705" y="535149"/>
                <a:ext cx="1015990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08701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00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101" name="Rechthoek 100"/>
              <p:cNvSpPr/>
              <p:nvPr userDrawn="1"/>
            </p:nvSpPr>
            <p:spPr>
              <a:xfrm>
                <a:off x="4593705" y="1512611"/>
                <a:ext cx="1015990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08701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00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102" name="Rechthoek 101"/>
              <p:cNvSpPr/>
              <p:nvPr userDrawn="1"/>
            </p:nvSpPr>
            <p:spPr>
              <a:xfrm>
                <a:off x="4593705" y="1780625"/>
                <a:ext cx="177790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08701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00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103" name="Rechthoek 102"/>
              <p:cNvSpPr/>
              <p:nvPr userDrawn="1"/>
            </p:nvSpPr>
            <p:spPr>
              <a:xfrm>
                <a:off x="4593705" y="854236"/>
                <a:ext cx="1015990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08701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00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104" name="Rechthoek 103"/>
              <p:cNvSpPr/>
              <p:nvPr userDrawn="1"/>
            </p:nvSpPr>
            <p:spPr>
              <a:xfrm>
                <a:off x="4593705" y="1191263"/>
                <a:ext cx="606415" cy="1990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08701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00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105" name="Rechthoek 104"/>
              <p:cNvSpPr/>
              <p:nvPr userDrawn="1"/>
            </p:nvSpPr>
            <p:spPr>
              <a:xfrm>
                <a:off x="4593705" y="309013"/>
                <a:ext cx="88895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08701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00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106" name="Rechthoek 105"/>
              <p:cNvSpPr/>
              <p:nvPr userDrawn="1"/>
            </p:nvSpPr>
            <p:spPr>
              <a:xfrm>
                <a:off x="4593705" y="2021132"/>
                <a:ext cx="88895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08701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00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107" name="Vrije vorm 106"/>
              <p:cNvSpPr/>
              <p:nvPr userDrawn="1"/>
            </p:nvSpPr>
            <p:spPr>
              <a:xfrm>
                <a:off x="3708400" y="804333"/>
                <a:ext cx="762000" cy="575734"/>
              </a:xfrm>
              <a:custGeom>
                <a:avLst/>
                <a:gdLst>
                  <a:gd name="connsiteX0" fmla="*/ 635000 w 762000"/>
                  <a:gd name="connsiteY0" fmla="*/ 0 h 575734"/>
                  <a:gd name="connsiteX1" fmla="*/ 482600 w 762000"/>
                  <a:gd name="connsiteY1" fmla="*/ 203200 h 575734"/>
                  <a:gd name="connsiteX2" fmla="*/ 762000 w 762000"/>
                  <a:gd name="connsiteY2" fmla="*/ 203200 h 575734"/>
                  <a:gd name="connsiteX3" fmla="*/ 762000 w 762000"/>
                  <a:gd name="connsiteY3" fmla="*/ 364067 h 575734"/>
                  <a:gd name="connsiteX4" fmla="*/ 482600 w 762000"/>
                  <a:gd name="connsiteY4" fmla="*/ 364067 h 575734"/>
                  <a:gd name="connsiteX5" fmla="*/ 635000 w 762000"/>
                  <a:gd name="connsiteY5" fmla="*/ 575734 h 575734"/>
                  <a:gd name="connsiteX6" fmla="*/ 524933 w 762000"/>
                  <a:gd name="connsiteY6" fmla="*/ 575734 h 575734"/>
                  <a:gd name="connsiteX7" fmla="*/ 0 w 762000"/>
                  <a:gd name="connsiteY7" fmla="*/ 313267 h 575734"/>
                  <a:gd name="connsiteX8" fmla="*/ 533400 w 762000"/>
                  <a:gd name="connsiteY8" fmla="*/ 0 h 575734"/>
                  <a:gd name="connsiteX9" fmla="*/ 635000 w 762000"/>
                  <a:gd name="connsiteY9" fmla="*/ 0 h 575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2000" h="575734">
                    <a:moveTo>
                      <a:pt x="635000" y="0"/>
                    </a:moveTo>
                    <a:lnTo>
                      <a:pt x="482600" y="203200"/>
                    </a:lnTo>
                    <a:lnTo>
                      <a:pt x="762000" y="203200"/>
                    </a:lnTo>
                    <a:lnTo>
                      <a:pt x="762000" y="364067"/>
                    </a:lnTo>
                    <a:lnTo>
                      <a:pt x="482600" y="364067"/>
                    </a:lnTo>
                    <a:lnTo>
                      <a:pt x="635000" y="575734"/>
                    </a:lnTo>
                    <a:lnTo>
                      <a:pt x="524933" y="575734"/>
                    </a:lnTo>
                    <a:lnTo>
                      <a:pt x="0" y="313267"/>
                    </a:lnTo>
                    <a:lnTo>
                      <a:pt x="533400" y="0"/>
                    </a:lnTo>
                    <a:lnTo>
                      <a:pt x="635000" y="0"/>
                    </a:lnTo>
                    <a:close/>
                  </a:path>
                </a:pathLst>
              </a:custGeom>
              <a:solidFill>
                <a:srgbClr val="A1A0A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08701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00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</p:grpSp>
      </p:grpSp>
      <p:cxnSp>
        <p:nvCxnSpPr>
          <p:cNvPr id="108" name="Rechte verbindingslijn 107"/>
          <p:cNvCxnSpPr/>
          <p:nvPr userDrawn="1"/>
        </p:nvCxnSpPr>
        <p:spPr>
          <a:xfrm>
            <a:off x="-2069589" y="384986"/>
            <a:ext cx="1894536" cy="0"/>
          </a:xfrm>
          <a:prstGeom prst="line">
            <a:avLst/>
          </a:prstGeom>
          <a:noFill/>
          <a:ln w="9525" cap="flat" cmpd="sng" algn="ctr">
            <a:solidFill>
              <a:srgbClr val="A1A0A0">
                <a:lumMod val="75000"/>
              </a:srgbClr>
            </a:solidFill>
            <a:prstDash val="solid"/>
          </a:ln>
          <a:effectLst/>
        </p:spPr>
      </p:cxnSp>
      <p:cxnSp>
        <p:nvCxnSpPr>
          <p:cNvPr id="109" name="Rechte verbindingslijn 108"/>
          <p:cNvCxnSpPr/>
          <p:nvPr userDrawn="1"/>
        </p:nvCxnSpPr>
        <p:spPr>
          <a:xfrm>
            <a:off x="-2069589" y="1155453"/>
            <a:ext cx="1894536" cy="0"/>
          </a:xfrm>
          <a:prstGeom prst="line">
            <a:avLst/>
          </a:prstGeom>
          <a:noFill/>
          <a:ln w="9525" cap="flat" cmpd="sng" algn="ctr">
            <a:solidFill>
              <a:srgbClr val="A1A0A0">
                <a:lumMod val="75000"/>
              </a:srgbClr>
            </a:solidFill>
            <a:prstDash val="solid"/>
          </a:ln>
          <a:effectLst/>
        </p:spPr>
      </p:cxnSp>
      <p:cxnSp>
        <p:nvCxnSpPr>
          <p:cNvPr id="110" name="Rechte verbindingslijn 109"/>
          <p:cNvCxnSpPr/>
          <p:nvPr userDrawn="1"/>
        </p:nvCxnSpPr>
        <p:spPr>
          <a:xfrm>
            <a:off x="-2069589" y="3305987"/>
            <a:ext cx="1894536" cy="0"/>
          </a:xfrm>
          <a:prstGeom prst="line">
            <a:avLst/>
          </a:prstGeom>
          <a:noFill/>
          <a:ln w="9525" cap="flat" cmpd="sng" algn="ctr">
            <a:solidFill>
              <a:srgbClr val="A1A0A0">
                <a:lumMod val="75000"/>
              </a:srgbClr>
            </a:solidFill>
            <a:prstDash val="solid"/>
          </a:ln>
          <a:effectLst/>
        </p:spPr>
      </p:cxnSp>
    </p:spTree>
    <p:extLst>
      <p:ext uri="{BB962C8B-B14F-4D97-AF65-F5344CB8AC3E}">
        <p14:creationId xmlns:p14="http://schemas.microsoft.com/office/powerpoint/2010/main" val="3256859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eld (volledig) met sub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8448515" y="6434860"/>
            <a:ext cx="2840037" cy="365125"/>
          </a:xfrm>
          <a:prstGeom prst="rect">
            <a:avLst/>
          </a:prstGeom>
        </p:spPr>
        <p:txBody>
          <a:bodyPr anchor="ctr"/>
          <a:lstStyle>
            <a:lvl1pPr algn="r">
              <a:defRPr sz="1000"/>
            </a:lvl1pPr>
          </a:lstStyle>
          <a:p>
            <a:fld id="{81C55895-BBDE-49A9-A51C-B1488599A003}" type="datetime1">
              <a:rPr lang="nl-NL" smtClean="0"/>
              <a:t>6-8-2016</a:t>
            </a:fld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1142921" y="6434860"/>
            <a:ext cx="756871" cy="365125"/>
          </a:xfrm>
        </p:spPr>
        <p:txBody>
          <a:bodyPr/>
          <a:lstStyle/>
          <a:p>
            <a:fld id="{B312AE52-FDF5-433E-9C7C-6ECA2BDE0D9B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7" name="Tijdelijke aanduiding voor afbeelding 2"/>
          <p:cNvSpPr>
            <a:spLocks noGrp="1"/>
          </p:cNvSpPr>
          <p:nvPr>
            <p:ph type="pic" idx="13"/>
          </p:nvPr>
        </p:nvSpPr>
        <p:spPr>
          <a:xfrm>
            <a:off x="316309" y="1389818"/>
            <a:ext cx="11537156" cy="468672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303972" y="1420240"/>
            <a:ext cx="11515479" cy="729573"/>
          </a:xfrm>
        </p:spPr>
        <p:txBody>
          <a:bodyPr vert="horz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14" name="Tijdelijke aanduiding voor tekst 14"/>
          <p:cNvSpPr>
            <a:spLocks noGrp="1"/>
          </p:cNvSpPr>
          <p:nvPr>
            <p:ph type="body" sz="quarter" idx="14" hasCustomPrompt="1"/>
          </p:nvPr>
        </p:nvSpPr>
        <p:spPr>
          <a:xfrm>
            <a:off x="-1133" y="5888429"/>
            <a:ext cx="12170908" cy="352605"/>
          </a:xfrm>
          <a:custGeom>
            <a:avLst/>
            <a:gdLst>
              <a:gd name="connsiteX0" fmla="*/ 0 w 12169775"/>
              <a:gd name="connsiteY0" fmla="*/ 0 h 268251"/>
              <a:gd name="connsiteX1" fmla="*/ 12169775 w 12169775"/>
              <a:gd name="connsiteY1" fmla="*/ 0 h 268251"/>
              <a:gd name="connsiteX2" fmla="*/ 12169775 w 12169775"/>
              <a:gd name="connsiteY2" fmla="*/ 0 h 268251"/>
              <a:gd name="connsiteX3" fmla="*/ 12169775 w 12169775"/>
              <a:gd name="connsiteY3" fmla="*/ 268251 h 268251"/>
              <a:gd name="connsiteX4" fmla="*/ 0 w 12169775"/>
              <a:gd name="connsiteY4" fmla="*/ 268251 h 268251"/>
              <a:gd name="connsiteX5" fmla="*/ 0 w 12169775"/>
              <a:gd name="connsiteY5" fmla="*/ 0 h 268251"/>
              <a:gd name="connsiteX0" fmla="*/ 0 w 12169775"/>
              <a:gd name="connsiteY0" fmla="*/ 0 h 268251"/>
              <a:gd name="connsiteX1" fmla="*/ 12169775 w 12169775"/>
              <a:gd name="connsiteY1" fmla="*/ 0 h 268251"/>
              <a:gd name="connsiteX2" fmla="*/ 12169775 w 12169775"/>
              <a:gd name="connsiteY2" fmla="*/ 0 h 268251"/>
              <a:gd name="connsiteX3" fmla="*/ 12169775 w 12169775"/>
              <a:gd name="connsiteY3" fmla="*/ 268251 h 268251"/>
              <a:gd name="connsiteX4" fmla="*/ 7258 w 12169775"/>
              <a:gd name="connsiteY4" fmla="*/ 119480 h 268251"/>
              <a:gd name="connsiteX5" fmla="*/ 0 w 12169775"/>
              <a:gd name="connsiteY5" fmla="*/ 0 h 268251"/>
              <a:gd name="connsiteX0" fmla="*/ 3628 w 12173403"/>
              <a:gd name="connsiteY0" fmla="*/ 0 h 268251"/>
              <a:gd name="connsiteX1" fmla="*/ 12173403 w 12173403"/>
              <a:gd name="connsiteY1" fmla="*/ 0 h 268251"/>
              <a:gd name="connsiteX2" fmla="*/ 12173403 w 12173403"/>
              <a:gd name="connsiteY2" fmla="*/ 0 h 268251"/>
              <a:gd name="connsiteX3" fmla="*/ 12173403 w 12173403"/>
              <a:gd name="connsiteY3" fmla="*/ 268251 h 268251"/>
              <a:gd name="connsiteX4" fmla="*/ 0 w 12173403"/>
              <a:gd name="connsiteY4" fmla="*/ 123109 h 268251"/>
              <a:gd name="connsiteX5" fmla="*/ 3628 w 12173403"/>
              <a:gd name="connsiteY5" fmla="*/ 0 h 268251"/>
              <a:gd name="connsiteX0" fmla="*/ 10885 w 12180660"/>
              <a:gd name="connsiteY0" fmla="*/ 0 h 268251"/>
              <a:gd name="connsiteX1" fmla="*/ 12180660 w 12180660"/>
              <a:gd name="connsiteY1" fmla="*/ 0 h 268251"/>
              <a:gd name="connsiteX2" fmla="*/ 12180660 w 12180660"/>
              <a:gd name="connsiteY2" fmla="*/ 0 h 268251"/>
              <a:gd name="connsiteX3" fmla="*/ 12180660 w 12180660"/>
              <a:gd name="connsiteY3" fmla="*/ 268251 h 268251"/>
              <a:gd name="connsiteX4" fmla="*/ 0 w 12180660"/>
              <a:gd name="connsiteY4" fmla="*/ 123109 h 268251"/>
              <a:gd name="connsiteX5" fmla="*/ 10885 w 12180660"/>
              <a:gd name="connsiteY5" fmla="*/ 0 h 268251"/>
              <a:gd name="connsiteX0" fmla="*/ 0 w 12169775"/>
              <a:gd name="connsiteY0" fmla="*/ 0 h 268251"/>
              <a:gd name="connsiteX1" fmla="*/ 12169775 w 12169775"/>
              <a:gd name="connsiteY1" fmla="*/ 0 h 268251"/>
              <a:gd name="connsiteX2" fmla="*/ 12169775 w 12169775"/>
              <a:gd name="connsiteY2" fmla="*/ 0 h 268251"/>
              <a:gd name="connsiteX3" fmla="*/ 12169775 w 12169775"/>
              <a:gd name="connsiteY3" fmla="*/ 268251 h 268251"/>
              <a:gd name="connsiteX4" fmla="*/ 3629 w 12169775"/>
              <a:gd name="connsiteY4" fmla="*/ 123109 h 268251"/>
              <a:gd name="connsiteX5" fmla="*/ 0 w 12169775"/>
              <a:gd name="connsiteY5" fmla="*/ 0 h 268251"/>
              <a:gd name="connsiteX0" fmla="*/ 1133 w 12170908"/>
              <a:gd name="connsiteY0" fmla="*/ 0 h 268251"/>
              <a:gd name="connsiteX1" fmla="*/ 12170908 w 12170908"/>
              <a:gd name="connsiteY1" fmla="*/ 0 h 268251"/>
              <a:gd name="connsiteX2" fmla="*/ 12170908 w 12170908"/>
              <a:gd name="connsiteY2" fmla="*/ 0 h 268251"/>
              <a:gd name="connsiteX3" fmla="*/ 12170908 w 12170908"/>
              <a:gd name="connsiteY3" fmla="*/ 268251 h 268251"/>
              <a:gd name="connsiteX4" fmla="*/ 0 w 12170908"/>
              <a:gd name="connsiteY4" fmla="*/ 123109 h 268251"/>
              <a:gd name="connsiteX5" fmla="*/ 1133 w 12170908"/>
              <a:gd name="connsiteY5" fmla="*/ 0 h 268251"/>
              <a:gd name="connsiteX0" fmla="*/ 1133 w 12170908"/>
              <a:gd name="connsiteY0" fmla="*/ 0 h 268251"/>
              <a:gd name="connsiteX1" fmla="*/ 12170908 w 12170908"/>
              <a:gd name="connsiteY1" fmla="*/ 0 h 268251"/>
              <a:gd name="connsiteX2" fmla="*/ 12170908 w 12170908"/>
              <a:gd name="connsiteY2" fmla="*/ 0 h 268251"/>
              <a:gd name="connsiteX3" fmla="*/ 12170908 w 12170908"/>
              <a:gd name="connsiteY3" fmla="*/ 268251 h 268251"/>
              <a:gd name="connsiteX4" fmla="*/ 0 w 12170908"/>
              <a:gd name="connsiteY4" fmla="*/ 125490 h 268251"/>
              <a:gd name="connsiteX5" fmla="*/ 1133 w 12170908"/>
              <a:gd name="connsiteY5" fmla="*/ 0 h 268251"/>
              <a:gd name="connsiteX0" fmla="*/ 1133 w 12170908"/>
              <a:gd name="connsiteY0" fmla="*/ 86468 h 354719"/>
              <a:gd name="connsiteX1" fmla="*/ 12170908 w 12170908"/>
              <a:gd name="connsiteY1" fmla="*/ 86468 h 354719"/>
              <a:gd name="connsiteX2" fmla="*/ 12170908 w 12170908"/>
              <a:gd name="connsiteY2" fmla="*/ 86468 h 354719"/>
              <a:gd name="connsiteX3" fmla="*/ 12170908 w 12170908"/>
              <a:gd name="connsiteY3" fmla="*/ 354719 h 354719"/>
              <a:gd name="connsiteX4" fmla="*/ 0 w 12170908"/>
              <a:gd name="connsiteY4" fmla="*/ 211958 h 354719"/>
              <a:gd name="connsiteX5" fmla="*/ 1133 w 12170908"/>
              <a:gd name="connsiteY5" fmla="*/ 86468 h 354719"/>
              <a:gd name="connsiteX0" fmla="*/ 1133 w 12170908"/>
              <a:gd name="connsiteY0" fmla="*/ 48939 h 317190"/>
              <a:gd name="connsiteX1" fmla="*/ 12170908 w 12170908"/>
              <a:gd name="connsiteY1" fmla="*/ 48939 h 317190"/>
              <a:gd name="connsiteX2" fmla="*/ 12170908 w 12170908"/>
              <a:gd name="connsiteY2" fmla="*/ 48939 h 317190"/>
              <a:gd name="connsiteX3" fmla="*/ 12170908 w 12170908"/>
              <a:gd name="connsiteY3" fmla="*/ 317190 h 317190"/>
              <a:gd name="connsiteX4" fmla="*/ 0 w 12170908"/>
              <a:gd name="connsiteY4" fmla="*/ 174429 h 317190"/>
              <a:gd name="connsiteX5" fmla="*/ 1133 w 12170908"/>
              <a:gd name="connsiteY5" fmla="*/ 48939 h 317190"/>
              <a:gd name="connsiteX0" fmla="*/ 1133 w 12170908"/>
              <a:gd name="connsiteY0" fmla="*/ 67241 h 335492"/>
              <a:gd name="connsiteX1" fmla="*/ 12170908 w 12170908"/>
              <a:gd name="connsiteY1" fmla="*/ 67241 h 335492"/>
              <a:gd name="connsiteX2" fmla="*/ 12170908 w 12170908"/>
              <a:gd name="connsiteY2" fmla="*/ 67241 h 335492"/>
              <a:gd name="connsiteX3" fmla="*/ 12170908 w 12170908"/>
              <a:gd name="connsiteY3" fmla="*/ 335492 h 335492"/>
              <a:gd name="connsiteX4" fmla="*/ 0 w 12170908"/>
              <a:gd name="connsiteY4" fmla="*/ 192731 h 335492"/>
              <a:gd name="connsiteX5" fmla="*/ 1133 w 12170908"/>
              <a:gd name="connsiteY5" fmla="*/ 67241 h 335492"/>
              <a:gd name="connsiteX0" fmla="*/ 1133 w 12170908"/>
              <a:gd name="connsiteY0" fmla="*/ 67241 h 335492"/>
              <a:gd name="connsiteX1" fmla="*/ 12170908 w 12170908"/>
              <a:gd name="connsiteY1" fmla="*/ 67241 h 335492"/>
              <a:gd name="connsiteX2" fmla="*/ 12170908 w 12170908"/>
              <a:gd name="connsiteY2" fmla="*/ 67241 h 335492"/>
              <a:gd name="connsiteX3" fmla="*/ 12170908 w 12170908"/>
              <a:gd name="connsiteY3" fmla="*/ 335492 h 335492"/>
              <a:gd name="connsiteX4" fmla="*/ 0 w 12170908"/>
              <a:gd name="connsiteY4" fmla="*/ 192731 h 335492"/>
              <a:gd name="connsiteX5" fmla="*/ 1133 w 12170908"/>
              <a:gd name="connsiteY5" fmla="*/ 67241 h 335492"/>
              <a:gd name="connsiteX0" fmla="*/ 1133 w 12170908"/>
              <a:gd name="connsiteY0" fmla="*/ 67241 h 335492"/>
              <a:gd name="connsiteX1" fmla="*/ 12170908 w 12170908"/>
              <a:gd name="connsiteY1" fmla="*/ 67241 h 335492"/>
              <a:gd name="connsiteX2" fmla="*/ 12170908 w 12170908"/>
              <a:gd name="connsiteY2" fmla="*/ 67241 h 335492"/>
              <a:gd name="connsiteX3" fmla="*/ 12170908 w 12170908"/>
              <a:gd name="connsiteY3" fmla="*/ 335492 h 335492"/>
              <a:gd name="connsiteX4" fmla="*/ 0 w 12170908"/>
              <a:gd name="connsiteY4" fmla="*/ 192731 h 335492"/>
              <a:gd name="connsiteX5" fmla="*/ 1133 w 12170908"/>
              <a:gd name="connsiteY5" fmla="*/ 67241 h 335492"/>
              <a:gd name="connsiteX0" fmla="*/ 1133 w 12170908"/>
              <a:gd name="connsiteY0" fmla="*/ 67241 h 335492"/>
              <a:gd name="connsiteX1" fmla="*/ 12170908 w 12170908"/>
              <a:gd name="connsiteY1" fmla="*/ 67241 h 335492"/>
              <a:gd name="connsiteX2" fmla="*/ 12170908 w 12170908"/>
              <a:gd name="connsiteY2" fmla="*/ 67241 h 335492"/>
              <a:gd name="connsiteX3" fmla="*/ 12170908 w 12170908"/>
              <a:gd name="connsiteY3" fmla="*/ 335492 h 335492"/>
              <a:gd name="connsiteX4" fmla="*/ 0 w 12170908"/>
              <a:gd name="connsiteY4" fmla="*/ 192731 h 335492"/>
              <a:gd name="connsiteX5" fmla="*/ 1133 w 12170908"/>
              <a:gd name="connsiteY5" fmla="*/ 67241 h 335492"/>
              <a:gd name="connsiteX0" fmla="*/ 1133 w 12170908"/>
              <a:gd name="connsiteY0" fmla="*/ 67241 h 335492"/>
              <a:gd name="connsiteX1" fmla="*/ 12170908 w 12170908"/>
              <a:gd name="connsiteY1" fmla="*/ 67241 h 335492"/>
              <a:gd name="connsiteX2" fmla="*/ 12170908 w 12170908"/>
              <a:gd name="connsiteY2" fmla="*/ 67241 h 335492"/>
              <a:gd name="connsiteX3" fmla="*/ 12170908 w 12170908"/>
              <a:gd name="connsiteY3" fmla="*/ 335492 h 335492"/>
              <a:gd name="connsiteX4" fmla="*/ 0 w 12170908"/>
              <a:gd name="connsiteY4" fmla="*/ 192731 h 335492"/>
              <a:gd name="connsiteX5" fmla="*/ 1133 w 12170908"/>
              <a:gd name="connsiteY5" fmla="*/ 67241 h 3354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70908" h="335492">
                <a:moveTo>
                  <a:pt x="1133" y="67241"/>
                </a:moveTo>
                <a:cubicBezTo>
                  <a:pt x="3123869" y="-175951"/>
                  <a:pt x="8804980" y="339615"/>
                  <a:pt x="12170908" y="67241"/>
                </a:cubicBezTo>
                <a:lnTo>
                  <a:pt x="12170908" y="67241"/>
                </a:lnTo>
                <a:lnTo>
                  <a:pt x="12170908" y="335492"/>
                </a:lnTo>
                <a:cubicBezTo>
                  <a:pt x="8396041" y="112808"/>
                  <a:pt x="4056969" y="532148"/>
                  <a:pt x="0" y="192731"/>
                </a:cubicBezTo>
                <a:cubicBezTo>
                  <a:pt x="378" y="151695"/>
                  <a:pt x="755" y="108277"/>
                  <a:pt x="1133" y="67241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1"/>
              </a:gs>
              <a:gs pos="0">
                <a:schemeClr val="accent2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algn="ctr">
              <a:defRPr lang="nl-NL" sz="700" baseline="0" dirty="0" smtClean="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pPr lvl="0" algn="ctr"/>
            <a:r>
              <a:rPr lang="nl-NL" dirty="0"/>
              <a:t>NIET VERWIJDEREN! - Tekst in dit vlak is niet zichtbaar in dia-modus (shift+F5)</a:t>
            </a:r>
          </a:p>
        </p:txBody>
      </p:sp>
      <p:sp>
        <p:nvSpPr>
          <p:cNvPr id="18" name="Rechthoek 17"/>
          <p:cNvSpPr/>
          <p:nvPr userDrawn="1"/>
        </p:nvSpPr>
        <p:spPr>
          <a:xfrm>
            <a:off x="7662042" y="-409916"/>
            <a:ext cx="4523994" cy="38738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180000" rIns="180000" rtlCol="0" anchor="t"/>
          <a:lstStyle/>
          <a:p>
            <a:pPr marR="0" lvl="0" indent="0" algn="r" defTabSz="1087016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nl-NL" b="1" i="0" u="none" strike="noStrike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Calibri" pitchFamily="34" charset="0"/>
              </a:rPr>
              <a:t>Beeld (volledig) met subtitel</a:t>
            </a:r>
          </a:p>
        </p:txBody>
      </p:sp>
      <p:sp>
        <p:nvSpPr>
          <p:cNvPr id="19" name="Rechthoek 18"/>
          <p:cNvSpPr/>
          <p:nvPr userDrawn="1"/>
        </p:nvSpPr>
        <p:spPr>
          <a:xfrm>
            <a:off x="-2213268" y="0"/>
            <a:ext cx="2187867" cy="38738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180000" rIns="180000" rtlCol="0" anchor="t"/>
          <a:lstStyle/>
          <a:p>
            <a:pPr marR="0" lvl="0" indent="0" defTabSz="1087016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nl-NL" b="1" i="0" u="none" strike="noStrike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Calibri" pitchFamily="34" charset="0"/>
              </a:rPr>
              <a:t>TEXT LEVELS</a:t>
            </a:r>
          </a:p>
        </p:txBody>
      </p:sp>
      <p:grpSp>
        <p:nvGrpSpPr>
          <p:cNvPr id="20" name="Groep 19"/>
          <p:cNvGrpSpPr/>
          <p:nvPr userDrawn="1"/>
        </p:nvGrpSpPr>
        <p:grpSpPr>
          <a:xfrm>
            <a:off x="-1374003" y="507639"/>
            <a:ext cx="515688" cy="506526"/>
            <a:chOff x="-1085063" y="758027"/>
            <a:chExt cx="633800" cy="622540"/>
          </a:xfrm>
        </p:grpSpPr>
        <p:sp>
          <p:nvSpPr>
            <p:cNvPr id="21" name="Afgeronde rechthoek 20"/>
            <p:cNvSpPr/>
            <p:nvPr userDrawn="1"/>
          </p:nvSpPr>
          <p:spPr>
            <a:xfrm>
              <a:off x="-1085063" y="758027"/>
              <a:ext cx="633800" cy="622540"/>
            </a:xfrm>
            <a:prstGeom prst="roundRect">
              <a:avLst>
                <a:gd name="adj" fmla="val 10944"/>
              </a:avLst>
            </a:prstGeom>
            <a:solidFill>
              <a:sysClr val="window" lastClr="FFFFFF"/>
            </a:solidFill>
            <a:ln w="3175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08701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21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rebuchet MS"/>
                <a:ea typeface="+mn-ea"/>
                <a:cs typeface="+mn-cs"/>
              </a:endParaRPr>
            </a:p>
          </p:txBody>
        </p:sp>
        <p:grpSp>
          <p:nvGrpSpPr>
            <p:cNvPr id="22" name="Groep 21"/>
            <p:cNvGrpSpPr/>
            <p:nvPr userDrawn="1"/>
          </p:nvGrpSpPr>
          <p:grpSpPr>
            <a:xfrm>
              <a:off x="-977739" y="864082"/>
              <a:ext cx="419168" cy="410429"/>
              <a:chOff x="6366933" y="309013"/>
              <a:chExt cx="1901295" cy="1861668"/>
            </a:xfrm>
            <a:solidFill>
              <a:srgbClr val="000000"/>
            </a:solidFill>
          </p:grpSpPr>
          <p:sp>
            <p:nvSpPr>
              <p:cNvPr id="23" name="Rechthoek 22"/>
              <p:cNvSpPr/>
              <p:nvPr userDrawn="1"/>
            </p:nvSpPr>
            <p:spPr>
              <a:xfrm>
                <a:off x="6608189" y="535149"/>
                <a:ext cx="457575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08701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00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24" name="Rechthoek 23"/>
              <p:cNvSpPr/>
              <p:nvPr userDrawn="1"/>
            </p:nvSpPr>
            <p:spPr>
              <a:xfrm>
                <a:off x="6608189" y="1512611"/>
                <a:ext cx="457575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08701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00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25" name="Rechthoek 24"/>
              <p:cNvSpPr/>
              <p:nvPr userDrawn="1"/>
            </p:nvSpPr>
            <p:spPr>
              <a:xfrm>
                <a:off x="6608189" y="1780625"/>
                <a:ext cx="457575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08701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00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26" name="Rechthoek 25"/>
              <p:cNvSpPr/>
              <p:nvPr userDrawn="1"/>
            </p:nvSpPr>
            <p:spPr>
              <a:xfrm>
                <a:off x="7252238" y="535149"/>
                <a:ext cx="1015990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08701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00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27" name="Rechthoek 26"/>
              <p:cNvSpPr/>
              <p:nvPr userDrawn="1"/>
            </p:nvSpPr>
            <p:spPr>
              <a:xfrm>
                <a:off x="7252238" y="1512611"/>
                <a:ext cx="1015990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08701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00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28" name="Rechthoek 27"/>
              <p:cNvSpPr/>
              <p:nvPr userDrawn="1"/>
            </p:nvSpPr>
            <p:spPr>
              <a:xfrm>
                <a:off x="7252238" y="1780625"/>
                <a:ext cx="177790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08701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00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29" name="Rechthoek 28"/>
              <p:cNvSpPr/>
              <p:nvPr userDrawn="1"/>
            </p:nvSpPr>
            <p:spPr>
              <a:xfrm>
                <a:off x="7252238" y="854236"/>
                <a:ext cx="1015990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08701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00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30" name="Rechthoek 29"/>
              <p:cNvSpPr/>
              <p:nvPr userDrawn="1"/>
            </p:nvSpPr>
            <p:spPr>
              <a:xfrm>
                <a:off x="7252238" y="1191263"/>
                <a:ext cx="606415" cy="1990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08701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00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31" name="Rechthoek 30"/>
              <p:cNvSpPr/>
              <p:nvPr userDrawn="1"/>
            </p:nvSpPr>
            <p:spPr>
              <a:xfrm>
                <a:off x="7252238" y="309013"/>
                <a:ext cx="88895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08701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00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32" name="Rechthoek 31"/>
              <p:cNvSpPr/>
              <p:nvPr userDrawn="1"/>
            </p:nvSpPr>
            <p:spPr>
              <a:xfrm>
                <a:off x="7252238" y="2021132"/>
                <a:ext cx="88895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08701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00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33" name="Vrije vorm 32"/>
              <p:cNvSpPr/>
              <p:nvPr userDrawn="1"/>
            </p:nvSpPr>
            <p:spPr>
              <a:xfrm flipH="1">
                <a:off x="6366933" y="804333"/>
                <a:ext cx="762000" cy="575734"/>
              </a:xfrm>
              <a:custGeom>
                <a:avLst/>
                <a:gdLst>
                  <a:gd name="connsiteX0" fmla="*/ 635000 w 762000"/>
                  <a:gd name="connsiteY0" fmla="*/ 0 h 575734"/>
                  <a:gd name="connsiteX1" fmla="*/ 482600 w 762000"/>
                  <a:gd name="connsiteY1" fmla="*/ 203200 h 575734"/>
                  <a:gd name="connsiteX2" fmla="*/ 762000 w 762000"/>
                  <a:gd name="connsiteY2" fmla="*/ 203200 h 575734"/>
                  <a:gd name="connsiteX3" fmla="*/ 762000 w 762000"/>
                  <a:gd name="connsiteY3" fmla="*/ 364067 h 575734"/>
                  <a:gd name="connsiteX4" fmla="*/ 482600 w 762000"/>
                  <a:gd name="connsiteY4" fmla="*/ 364067 h 575734"/>
                  <a:gd name="connsiteX5" fmla="*/ 635000 w 762000"/>
                  <a:gd name="connsiteY5" fmla="*/ 575734 h 575734"/>
                  <a:gd name="connsiteX6" fmla="*/ 524933 w 762000"/>
                  <a:gd name="connsiteY6" fmla="*/ 575734 h 575734"/>
                  <a:gd name="connsiteX7" fmla="*/ 0 w 762000"/>
                  <a:gd name="connsiteY7" fmla="*/ 313267 h 575734"/>
                  <a:gd name="connsiteX8" fmla="*/ 533400 w 762000"/>
                  <a:gd name="connsiteY8" fmla="*/ 0 h 575734"/>
                  <a:gd name="connsiteX9" fmla="*/ 635000 w 762000"/>
                  <a:gd name="connsiteY9" fmla="*/ 0 h 575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2000" h="575734">
                    <a:moveTo>
                      <a:pt x="635000" y="0"/>
                    </a:moveTo>
                    <a:lnTo>
                      <a:pt x="482600" y="203200"/>
                    </a:lnTo>
                    <a:lnTo>
                      <a:pt x="762000" y="203200"/>
                    </a:lnTo>
                    <a:lnTo>
                      <a:pt x="762000" y="364067"/>
                    </a:lnTo>
                    <a:lnTo>
                      <a:pt x="482600" y="364067"/>
                    </a:lnTo>
                    <a:lnTo>
                      <a:pt x="635000" y="575734"/>
                    </a:lnTo>
                    <a:lnTo>
                      <a:pt x="524933" y="575734"/>
                    </a:lnTo>
                    <a:lnTo>
                      <a:pt x="0" y="313267"/>
                    </a:lnTo>
                    <a:lnTo>
                      <a:pt x="533400" y="0"/>
                    </a:lnTo>
                    <a:lnTo>
                      <a:pt x="635000" y="0"/>
                    </a:lnTo>
                    <a:close/>
                  </a:path>
                </a:pathLst>
              </a:custGeom>
              <a:solidFill>
                <a:srgbClr val="A1A0A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08701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00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34" name="Groep 33"/>
          <p:cNvGrpSpPr/>
          <p:nvPr userDrawn="1"/>
        </p:nvGrpSpPr>
        <p:grpSpPr>
          <a:xfrm>
            <a:off x="-2069589" y="1270889"/>
            <a:ext cx="2069589" cy="1920646"/>
            <a:chOff x="-3092517" y="988213"/>
            <a:chExt cx="3260486" cy="3025842"/>
          </a:xfrm>
        </p:grpSpPr>
        <p:sp>
          <p:nvSpPr>
            <p:cNvPr id="35" name="Textfield placeholder"/>
            <p:cNvSpPr txBox="1">
              <a:spLocks/>
            </p:cNvSpPr>
            <p:nvPr userDrawn="1"/>
          </p:nvSpPr>
          <p:spPr>
            <a:xfrm>
              <a:off x="-2581723" y="1030189"/>
              <a:ext cx="2702813" cy="293940"/>
            </a:xfrm>
            <a:prstGeom prst="rect">
              <a:avLst/>
            </a:prstGeom>
          </p:spPr>
          <p:txBody>
            <a:bodyPr vert="horz" lIns="0" tIns="0" rIns="540000" bIns="0" rtlCol="0" anchor="ctr">
              <a:noAutofit/>
            </a:bodyPr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646464"/>
                </a:buClr>
                <a:buSzTx/>
                <a:buFont typeface="Arial"/>
                <a:buNone/>
                <a:tabLst/>
                <a:defRPr/>
              </a:pPr>
              <a:r>
                <a:rPr kumimoji="0" lang="nl-NL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Basistekst</a:t>
              </a:r>
            </a:p>
          </p:txBody>
        </p:sp>
        <p:sp>
          <p:nvSpPr>
            <p:cNvPr id="36" name="Ovaal 35"/>
            <p:cNvSpPr/>
            <p:nvPr userDrawn="1"/>
          </p:nvSpPr>
          <p:spPr>
            <a:xfrm>
              <a:off x="-3092517" y="988213"/>
              <a:ext cx="377892" cy="377892"/>
            </a:xfrm>
            <a:prstGeom prst="ellipse">
              <a:avLst/>
            </a:prstGeom>
            <a:solidFill>
              <a:schemeClr val="bg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08701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5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37" name="Ovaal 36"/>
            <p:cNvSpPr/>
            <p:nvPr userDrawn="1"/>
          </p:nvSpPr>
          <p:spPr>
            <a:xfrm>
              <a:off x="-3092517" y="1517803"/>
              <a:ext cx="377892" cy="377892"/>
            </a:xfrm>
            <a:prstGeom prst="ellipse">
              <a:avLst/>
            </a:prstGeom>
            <a:solidFill>
              <a:schemeClr val="bg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08701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5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38" name="Ovaal 37"/>
            <p:cNvSpPr/>
            <p:nvPr userDrawn="1"/>
          </p:nvSpPr>
          <p:spPr>
            <a:xfrm>
              <a:off x="-3092517" y="2047393"/>
              <a:ext cx="377892" cy="377892"/>
            </a:xfrm>
            <a:prstGeom prst="ellipse">
              <a:avLst/>
            </a:prstGeom>
            <a:solidFill>
              <a:schemeClr val="bg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08701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5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39" name="Ovaal 38"/>
            <p:cNvSpPr/>
            <p:nvPr userDrawn="1"/>
          </p:nvSpPr>
          <p:spPr>
            <a:xfrm>
              <a:off x="-3092517" y="2576983"/>
              <a:ext cx="377892" cy="377892"/>
            </a:xfrm>
            <a:prstGeom prst="ellipse">
              <a:avLst/>
            </a:prstGeom>
            <a:solidFill>
              <a:schemeClr val="bg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08701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5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40" name="Ovaal 39"/>
            <p:cNvSpPr/>
            <p:nvPr userDrawn="1"/>
          </p:nvSpPr>
          <p:spPr>
            <a:xfrm>
              <a:off x="-3092517" y="3106573"/>
              <a:ext cx="377892" cy="377892"/>
            </a:xfrm>
            <a:prstGeom prst="ellipse">
              <a:avLst/>
            </a:prstGeom>
            <a:solidFill>
              <a:schemeClr val="accent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08701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5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41" name="Textfield placeholder"/>
            <p:cNvSpPr txBox="1">
              <a:spLocks/>
            </p:cNvSpPr>
            <p:nvPr userDrawn="1"/>
          </p:nvSpPr>
          <p:spPr>
            <a:xfrm>
              <a:off x="-2581723" y="1559780"/>
              <a:ext cx="2702813" cy="293940"/>
            </a:xfrm>
            <a:prstGeom prst="rect">
              <a:avLst/>
            </a:prstGeom>
          </p:spPr>
          <p:txBody>
            <a:bodyPr vert="horz" lIns="0" tIns="0" rIns="540000" bIns="0" rtlCol="0" anchor="ctr">
              <a:noAutofit/>
            </a:bodyPr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80975" marR="0" lvl="1" indent="-180975" algn="l" defTabSz="4572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bg2"/>
                </a:buClr>
                <a:buSzTx/>
                <a:buFont typeface="Arial"/>
                <a:buChar char="•"/>
                <a:tabLst/>
                <a:defRPr/>
              </a:pPr>
              <a:r>
                <a:rPr kumimoji="0" lang="nl-NL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Bullet</a:t>
              </a:r>
              <a:endParaRPr kumimoji="0" lang="nl-NL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2" name="Textfield placeholder"/>
            <p:cNvSpPr txBox="1">
              <a:spLocks/>
            </p:cNvSpPr>
            <p:nvPr userDrawn="1"/>
          </p:nvSpPr>
          <p:spPr>
            <a:xfrm>
              <a:off x="-2581723" y="2089369"/>
              <a:ext cx="2702813" cy="293940"/>
            </a:xfrm>
            <a:prstGeom prst="rect">
              <a:avLst/>
            </a:prstGeom>
          </p:spPr>
          <p:txBody>
            <a:bodyPr vert="horz" lIns="0" tIns="0" rIns="540000" bIns="0" rtlCol="0" anchor="ctr">
              <a:noAutofit/>
            </a:bodyPr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360363" marR="0" lvl="2" indent="-184150" algn="l" defTabSz="4572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bg2"/>
                </a:buClr>
                <a:buSzTx/>
                <a:buFont typeface="Arial"/>
                <a:buChar char="•"/>
                <a:tabLst/>
                <a:defRPr/>
              </a:pPr>
              <a:r>
                <a:rPr kumimoji="0" lang="nl-NL" sz="11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Sub-</a:t>
              </a:r>
              <a:r>
                <a:rPr kumimoji="0" lang="nl-NL" sz="1100" b="0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Bullet</a:t>
              </a:r>
              <a:endParaRPr kumimoji="0" lang="nl-NL" sz="11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3" name="Textfield placeholder"/>
            <p:cNvSpPr txBox="1">
              <a:spLocks/>
            </p:cNvSpPr>
            <p:nvPr userDrawn="1"/>
          </p:nvSpPr>
          <p:spPr>
            <a:xfrm>
              <a:off x="-2581723" y="2618959"/>
              <a:ext cx="2702813" cy="293940"/>
            </a:xfrm>
            <a:prstGeom prst="rect">
              <a:avLst/>
            </a:prstGeom>
          </p:spPr>
          <p:txBody>
            <a:bodyPr vert="horz" lIns="0" tIns="0" rIns="540000" bIns="0" rtlCol="0" anchor="ctr">
              <a:noAutofit/>
            </a:bodyPr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3" indent="0" algn="l" defTabSz="4572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FFFF00"/>
                </a:buClr>
                <a:buSzTx/>
                <a:buFont typeface="Arial"/>
                <a:buNone/>
                <a:tabLst/>
                <a:defRPr/>
              </a:pPr>
              <a:r>
                <a:rPr kumimoji="0" lang="nl-NL" sz="1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Subtitel</a:t>
              </a:r>
            </a:p>
          </p:txBody>
        </p:sp>
        <p:sp>
          <p:nvSpPr>
            <p:cNvPr id="44" name="Textfield placeholder"/>
            <p:cNvSpPr txBox="1">
              <a:spLocks/>
            </p:cNvSpPr>
            <p:nvPr userDrawn="1"/>
          </p:nvSpPr>
          <p:spPr>
            <a:xfrm>
              <a:off x="-2581723" y="3148550"/>
              <a:ext cx="2749692" cy="293940"/>
            </a:xfrm>
            <a:prstGeom prst="rect">
              <a:avLst/>
            </a:prstGeom>
          </p:spPr>
          <p:txBody>
            <a:bodyPr vert="horz" lIns="0" tIns="0" rIns="540000" bIns="0" rtlCol="0" anchor="ctr">
              <a:noAutofit/>
            </a:bodyPr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74625" marR="0" lvl="4" indent="0" algn="l" defTabSz="4572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FFFF00"/>
                </a:buClr>
                <a:buSzTx/>
                <a:buFont typeface="Arial"/>
                <a:buNone/>
                <a:tabLst/>
                <a:defRPr/>
              </a:pPr>
              <a:r>
                <a:rPr kumimoji="0" lang="nl-NL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Kleurtitel A</a:t>
              </a:r>
            </a:p>
          </p:txBody>
        </p:sp>
        <p:sp>
          <p:nvSpPr>
            <p:cNvPr id="45" name="Ovaal 44"/>
            <p:cNvSpPr/>
            <p:nvPr userDrawn="1"/>
          </p:nvSpPr>
          <p:spPr>
            <a:xfrm>
              <a:off x="-3092517" y="3636163"/>
              <a:ext cx="377892" cy="377892"/>
            </a:xfrm>
            <a:prstGeom prst="ellipse">
              <a:avLst/>
            </a:prstGeom>
            <a:solidFill>
              <a:schemeClr val="accent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08701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5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46" name="Textfield placeholder"/>
            <p:cNvSpPr txBox="1">
              <a:spLocks/>
            </p:cNvSpPr>
            <p:nvPr userDrawn="1"/>
          </p:nvSpPr>
          <p:spPr>
            <a:xfrm>
              <a:off x="-2581722" y="3678139"/>
              <a:ext cx="2702813" cy="293940"/>
            </a:xfrm>
            <a:prstGeom prst="rect">
              <a:avLst/>
            </a:prstGeom>
          </p:spPr>
          <p:txBody>
            <a:bodyPr vert="horz" lIns="0" tIns="0" rIns="540000" bIns="0" rtlCol="0" anchor="ctr">
              <a:noAutofit/>
            </a:bodyPr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74625" marR="0" lvl="5" indent="0" algn="l" defTabSz="4572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 typeface="Arial"/>
                <a:buNone/>
                <a:tabLst/>
                <a:defRPr/>
              </a:pPr>
              <a:r>
                <a:rPr kumimoji="0" lang="nl-NL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642D9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Kleurtitel B</a:t>
              </a:r>
            </a:p>
          </p:txBody>
        </p:sp>
      </p:grpSp>
      <p:grpSp>
        <p:nvGrpSpPr>
          <p:cNvPr id="47" name="Groep 46"/>
          <p:cNvGrpSpPr/>
          <p:nvPr userDrawn="1"/>
        </p:nvGrpSpPr>
        <p:grpSpPr>
          <a:xfrm>
            <a:off x="-2045873" y="507639"/>
            <a:ext cx="515688" cy="506526"/>
            <a:chOff x="-1845083" y="758027"/>
            <a:chExt cx="633800" cy="622540"/>
          </a:xfrm>
        </p:grpSpPr>
        <p:sp>
          <p:nvSpPr>
            <p:cNvPr id="48" name="Afgeronde rechthoek 47"/>
            <p:cNvSpPr/>
            <p:nvPr userDrawn="1"/>
          </p:nvSpPr>
          <p:spPr>
            <a:xfrm>
              <a:off x="-1845083" y="758027"/>
              <a:ext cx="633800" cy="622540"/>
            </a:xfrm>
            <a:prstGeom prst="roundRect">
              <a:avLst>
                <a:gd name="adj" fmla="val 10944"/>
              </a:avLst>
            </a:prstGeom>
            <a:solidFill>
              <a:sysClr val="window" lastClr="FFFFFF"/>
            </a:solidFill>
            <a:ln w="3175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08701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21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rebuchet MS"/>
                <a:ea typeface="+mn-ea"/>
                <a:cs typeface="+mn-cs"/>
              </a:endParaRPr>
            </a:p>
          </p:txBody>
        </p:sp>
        <p:grpSp>
          <p:nvGrpSpPr>
            <p:cNvPr id="49" name="Groep 48"/>
            <p:cNvGrpSpPr/>
            <p:nvPr userDrawn="1"/>
          </p:nvGrpSpPr>
          <p:grpSpPr>
            <a:xfrm>
              <a:off x="-1737762" y="864082"/>
              <a:ext cx="419168" cy="410429"/>
              <a:chOff x="3708400" y="309013"/>
              <a:chExt cx="1901295" cy="1861668"/>
            </a:xfrm>
            <a:solidFill>
              <a:srgbClr val="000000"/>
            </a:solidFill>
          </p:grpSpPr>
          <p:sp>
            <p:nvSpPr>
              <p:cNvPr id="50" name="Rechthoek 49"/>
              <p:cNvSpPr/>
              <p:nvPr userDrawn="1"/>
            </p:nvSpPr>
            <p:spPr>
              <a:xfrm>
                <a:off x="3949656" y="535149"/>
                <a:ext cx="457575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08701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00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51" name="Rechthoek 50"/>
              <p:cNvSpPr/>
              <p:nvPr userDrawn="1"/>
            </p:nvSpPr>
            <p:spPr>
              <a:xfrm>
                <a:off x="3949656" y="1512611"/>
                <a:ext cx="457575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08701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00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52" name="Rechthoek 51"/>
              <p:cNvSpPr/>
              <p:nvPr userDrawn="1"/>
            </p:nvSpPr>
            <p:spPr>
              <a:xfrm>
                <a:off x="3949656" y="1780625"/>
                <a:ext cx="457575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08701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00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53" name="Rechthoek 52"/>
              <p:cNvSpPr/>
              <p:nvPr userDrawn="1"/>
            </p:nvSpPr>
            <p:spPr>
              <a:xfrm>
                <a:off x="4593705" y="535149"/>
                <a:ext cx="1015990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08701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00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54" name="Rechthoek 53"/>
              <p:cNvSpPr/>
              <p:nvPr userDrawn="1"/>
            </p:nvSpPr>
            <p:spPr>
              <a:xfrm>
                <a:off x="4593705" y="1512611"/>
                <a:ext cx="1015990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08701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00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55" name="Rechthoek 54"/>
              <p:cNvSpPr/>
              <p:nvPr userDrawn="1"/>
            </p:nvSpPr>
            <p:spPr>
              <a:xfrm>
                <a:off x="4593705" y="1780625"/>
                <a:ext cx="177790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08701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00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56" name="Rechthoek 55"/>
              <p:cNvSpPr/>
              <p:nvPr userDrawn="1"/>
            </p:nvSpPr>
            <p:spPr>
              <a:xfrm>
                <a:off x="4593705" y="854236"/>
                <a:ext cx="1015990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08701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00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57" name="Rechthoek 56"/>
              <p:cNvSpPr/>
              <p:nvPr userDrawn="1"/>
            </p:nvSpPr>
            <p:spPr>
              <a:xfrm>
                <a:off x="4593705" y="1191263"/>
                <a:ext cx="606415" cy="1990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08701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00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58" name="Rechthoek 57"/>
              <p:cNvSpPr/>
              <p:nvPr userDrawn="1"/>
            </p:nvSpPr>
            <p:spPr>
              <a:xfrm>
                <a:off x="4593705" y="309013"/>
                <a:ext cx="88895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08701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00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59" name="Rechthoek 58"/>
              <p:cNvSpPr/>
              <p:nvPr userDrawn="1"/>
            </p:nvSpPr>
            <p:spPr>
              <a:xfrm>
                <a:off x="4593705" y="2021132"/>
                <a:ext cx="88895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08701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00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60" name="Vrije vorm 59"/>
              <p:cNvSpPr/>
              <p:nvPr userDrawn="1"/>
            </p:nvSpPr>
            <p:spPr>
              <a:xfrm>
                <a:off x="3708400" y="804333"/>
                <a:ext cx="762000" cy="575734"/>
              </a:xfrm>
              <a:custGeom>
                <a:avLst/>
                <a:gdLst>
                  <a:gd name="connsiteX0" fmla="*/ 635000 w 762000"/>
                  <a:gd name="connsiteY0" fmla="*/ 0 h 575734"/>
                  <a:gd name="connsiteX1" fmla="*/ 482600 w 762000"/>
                  <a:gd name="connsiteY1" fmla="*/ 203200 h 575734"/>
                  <a:gd name="connsiteX2" fmla="*/ 762000 w 762000"/>
                  <a:gd name="connsiteY2" fmla="*/ 203200 h 575734"/>
                  <a:gd name="connsiteX3" fmla="*/ 762000 w 762000"/>
                  <a:gd name="connsiteY3" fmla="*/ 364067 h 575734"/>
                  <a:gd name="connsiteX4" fmla="*/ 482600 w 762000"/>
                  <a:gd name="connsiteY4" fmla="*/ 364067 h 575734"/>
                  <a:gd name="connsiteX5" fmla="*/ 635000 w 762000"/>
                  <a:gd name="connsiteY5" fmla="*/ 575734 h 575734"/>
                  <a:gd name="connsiteX6" fmla="*/ 524933 w 762000"/>
                  <a:gd name="connsiteY6" fmla="*/ 575734 h 575734"/>
                  <a:gd name="connsiteX7" fmla="*/ 0 w 762000"/>
                  <a:gd name="connsiteY7" fmla="*/ 313267 h 575734"/>
                  <a:gd name="connsiteX8" fmla="*/ 533400 w 762000"/>
                  <a:gd name="connsiteY8" fmla="*/ 0 h 575734"/>
                  <a:gd name="connsiteX9" fmla="*/ 635000 w 762000"/>
                  <a:gd name="connsiteY9" fmla="*/ 0 h 575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2000" h="575734">
                    <a:moveTo>
                      <a:pt x="635000" y="0"/>
                    </a:moveTo>
                    <a:lnTo>
                      <a:pt x="482600" y="203200"/>
                    </a:lnTo>
                    <a:lnTo>
                      <a:pt x="762000" y="203200"/>
                    </a:lnTo>
                    <a:lnTo>
                      <a:pt x="762000" y="364067"/>
                    </a:lnTo>
                    <a:lnTo>
                      <a:pt x="482600" y="364067"/>
                    </a:lnTo>
                    <a:lnTo>
                      <a:pt x="635000" y="575734"/>
                    </a:lnTo>
                    <a:lnTo>
                      <a:pt x="524933" y="575734"/>
                    </a:lnTo>
                    <a:lnTo>
                      <a:pt x="0" y="313267"/>
                    </a:lnTo>
                    <a:lnTo>
                      <a:pt x="533400" y="0"/>
                    </a:lnTo>
                    <a:lnTo>
                      <a:pt x="635000" y="0"/>
                    </a:lnTo>
                    <a:close/>
                  </a:path>
                </a:pathLst>
              </a:custGeom>
              <a:solidFill>
                <a:srgbClr val="A1A0A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08701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00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</p:grpSp>
      </p:grpSp>
      <p:cxnSp>
        <p:nvCxnSpPr>
          <p:cNvPr id="61" name="Rechte verbindingslijn 60"/>
          <p:cNvCxnSpPr/>
          <p:nvPr userDrawn="1"/>
        </p:nvCxnSpPr>
        <p:spPr>
          <a:xfrm>
            <a:off x="-2069589" y="384986"/>
            <a:ext cx="1894536" cy="0"/>
          </a:xfrm>
          <a:prstGeom prst="line">
            <a:avLst/>
          </a:prstGeom>
          <a:noFill/>
          <a:ln w="9525" cap="flat" cmpd="sng" algn="ctr">
            <a:solidFill>
              <a:srgbClr val="A1A0A0">
                <a:lumMod val="75000"/>
              </a:srgbClr>
            </a:solidFill>
            <a:prstDash val="solid"/>
          </a:ln>
          <a:effectLst/>
        </p:spPr>
      </p:cxnSp>
      <p:cxnSp>
        <p:nvCxnSpPr>
          <p:cNvPr id="62" name="Rechte verbindingslijn 61"/>
          <p:cNvCxnSpPr/>
          <p:nvPr userDrawn="1"/>
        </p:nvCxnSpPr>
        <p:spPr>
          <a:xfrm>
            <a:off x="-2069589" y="1155453"/>
            <a:ext cx="1894536" cy="0"/>
          </a:xfrm>
          <a:prstGeom prst="line">
            <a:avLst/>
          </a:prstGeom>
          <a:noFill/>
          <a:ln w="9525" cap="flat" cmpd="sng" algn="ctr">
            <a:solidFill>
              <a:srgbClr val="A1A0A0">
                <a:lumMod val="75000"/>
              </a:srgbClr>
            </a:solidFill>
            <a:prstDash val="solid"/>
          </a:ln>
          <a:effectLst/>
        </p:spPr>
      </p:cxnSp>
      <p:cxnSp>
        <p:nvCxnSpPr>
          <p:cNvPr id="63" name="Rechte verbindingslijn 62"/>
          <p:cNvCxnSpPr/>
          <p:nvPr userDrawn="1"/>
        </p:nvCxnSpPr>
        <p:spPr>
          <a:xfrm>
            <a:off x="-2069589" y="3305987"/>
            <a:ext cx="1894536" cy="0"/>
          </a:xfrm>
          <a:prstGeom prst="line">
            <a:avLst/>
          </a:prstGeom>
          <a:noFill/>
          <a:ln w="9525" cap="flat" cmpd="sng" algn="ctr">
            <a:solidFill>
              <a:srgbClr val="A1A0A0">
                <a:lumMod val="75000"/>
              </a:srgbClr>
            </a:solidFill>
            <a:prstDash val="solid"/>
          </a:ln>
          <a:effectLst/>
        </p:spPr>
      </p:cxnSp>
    </p:spTree>
    <p:extLst>
      <p:ext uri="{BB962C8B-B14F-4D97-AF65-F5344CB8AC3E}">
        <p14:creationId xmlns:p14="http://schemas.microsoft.com/office/powerpoint/2010/main" val="3124557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&amp; Grafiek (gelij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8448515" y="6434860"/>
            <a:ext cx="2840037" cy="365125"/>
          </a:xfrm>
          <a:prstGeom prst="rect">
            <a:avLst/>
          </a:prstGeom>
        </p:spPr>
        <p:txBody>
          <a:bodyPr anchor="ctr"/>
          <a:lstStyle>
            <a:lvl1pPr algn="r">
              <a:defRPr sz="1000"/>
            </a:lvl1pPr>
          </a:lstStyle>
          <a:p>
            <a:fld id="{81C55895-BBDE-49A9-A51C-B1488599A003}" type="datetime1">
              <a:rPr lang="nl-NL" smtClean="0"/>
              <a:t>6-8-2016</a:t>
            </a:fld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1142921" y="6434860"/>
            <a:ext cx="756871" cy="365125"/>
          </a:xfrm>
        </p:spPr>
        <p:txBody>
          <a:bodyPr/>
          <a:lstStyle/>
          <a:p>
            <a:fld id="{B312AE52-FDF5-433E-9C7C-6ECA2BDE0D9B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1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303972" y="1420240"/>
            <a:ext cx="5479312" cy="4346613"/>
          </a:xfrm>
        </p:spPr>
        <p:txBody>
          <a:bodyPr vert="horz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14" name="Tijdelijke aanduiding voor tekst 14"/>
          <p:cNvSpPr>
            <a:spLocks noGrp="1"/>
          </p:cNvSpPr>
          <p:nvPr>
            <p:ph type="body" sz="quarter" idx="14" hasCustomPrompt="1"/>
          </p:nvPr>
        </p:nvSpPr>
        <p:spPr>
          <a:xfrm>
            <a:off x="-1133" y="5888429"/>
            <a:ext cx="12170908" cy="352605"/>
          </a:xfrm>
          <a:custGeom>
            <a:avLst/>
            <a:gdLst>
              <a:gd name="connsiteX0" fmla="*/ 0 w 12169775"/>
              <a:gd name="connsiteY0" fmla="*/ 0 h 268251"/>
              <a:gd name="connsiteX1" fmla="*/ 12169775 w 12169775"/>
              <a:gd name="connsiteY1" fmla="*/ 0 h 268251"/>
              <a:gd name="connsiteX2" fmla="*/ 12169775 w 12169775"/>
              <a:gd name="connsiteY2" fmla="*/ 0 h 268251"/>
              <a:gd name="connsiteX3" fmla="*/ 12169775 w 12169775"/>
              <a:gd name="connsiteY3" fmla="*/ 268251 h 268251"/>
              <a:gd name="connsiteX4" fmla="*/ 0 w 12169775"/>
              <a:gd name="connsiteY4" fmla="*/ 268251 h 268251"/>
              <a:gd name="connsiteX5" fmla="*/ 0 w 12169775"/>
              <a:gd name="connsiteY5" fmla="*/ 0 h 268251"/>
              <a:gd name="connsiteX0" fmla="*/ 0 w 12169775"/>
              <a:gd name="connsiteY0" fmla="*/ 0 h 268251"/>
              <a:gd name="connsiteX1" fmla="*/ 12169775 w 12169775"/>
              <a:gd name="connsiteY1" fmla="*/ 0 h 268251"/>
              <a:gd name="connsiteX2" fmla="*/ 12169775 w 12169775"/>
              <a:gd name="connsiteY2" fmla="*/ 0 h 268251"/>
              <a:gd name="connsiteX3" fmla="*/ 12169775 w 12169775"/>
              <a:gd name="connsiteY3" fmla="*/ 268251 h 268251"/>
              <a:gd name="connsiteX4" fmla="*/ 7258 w 12169775"/>
              <a:gd name="connsiteY4" fmla="*/ 119480 h 268251"/>
              <a:gd name="connsiteX5" fmla="*/ 0 w 12169775"/>
              <a:gd name="connsiteY5" fmla="*/ 0 h 268251"/>
              <a:gd name="connsiteX0" fmla="*/ 3628 w 12173403"/>
              <a:gd name="connsiteY0" fmla="*/ 0 h 268251"/>
              <a:gd name="connsiteX1" fmla="*/ 12173403 w 12173403"/>
              <a:gd name="connsiteY1" fmla="*/ 0 h 268251"/>
              <a:gd name="connsiteX2" fmla="*/ 12173403 w 12173403"/>
              <a:gd name="connsiteY2" fmla="*/ 0 h 268251"/>
              <a:gd name="connsiteX3" fmla="*/ 12173403 w 12173403"/>
              <a:gd name="connsiteY3" fmla="*/ 268251 h 268251"/>
              <a:gd name="connsiteX4" fmla="*/ 0 w 12173403"/>
              <a:gd name="connsiteY4" fmla="*/ 123109 h 268251"/>
              <a:gd name="connsiteX5" fmla="*/ 3628 w 12173403"/>
              <a:gd name="connsiteY5" fmla="*/ 0 h 268251"/>
              <a:gd name="connsiteX0" fmla="*/ 10885 w 12180660"/>
              <a:gd name="connsiteY0" fmla="*/ 0 h 268251"/>
              <a:gd name="connsiteX1" fmla="*/ 12180660 w 12180660"/>
              <a:gd name="connsiteY1" fmla="*/ 0 h 268251"/>
              <a:gd name="connsiteX2" fmla="*/ 12180660 w 12180660"/>
              <a:gd name="connsiteY2" fmla="*/ 0 h 268251"/>
              <a:gd name="connsiteX3" fmla="*/ 12180660 w 12180660"/>
              <a:gd name="connsiteY3" fmla="*/ 268251 h 268251"/>
              <a:gd name="connsiteX4" fmla="*/ 0 w 12180660"/>
              <a:gd name="connsiteY4" fmla="*/ 123109 h 268251"/>
              <a:gd name="connsiteX5" fmla="*/ 10885 w 12180660"/>
              <a:gd name="connsiteY5" fmla="*/ 0 h 268251"/>
              <a:gd name="connsiteX0" fmla="*/ 0 w 12169775"/>
              <a:gd name="connsiteY0" fmla="*/ 0 h 268251"/>
              <a:gd name="connsiteX1" fmla="*/ 12169775 w 12169775"/>
              <a:gd name="connsiteY1" fmla="*/ 0 h 268251"/>
              <a:gd name="connsiteX2" fmla="*/ 12169775 w 12169775"/>
              <a:gd name="connsiteY2" fmla="*/ 0 h 268251"/>
              <a:gd name="connsiteX3" fmla="*/ 12169775 w 12169775"/>
              <a:gd name="connsiteY3" fmla="*/ 268251 h 268251"/>
              <a:gd name="connsiteX4" fmla="*/ 3629 w 12169775"/>
              <a:gd name="connsiteY4" fmla="*/ 123109 h 268251"/>
              <a:gd name="connsiteX5" fmla="*/ 0 w 12169775"/>
              <a:gd name="connsiteY5" fmla="*/ 0 h 268251"/>
              <a:gd name="connsiteX0" fmla="*/ 1133 w 12170908"/>
              <a:gd name="connsiteY0" fmla="*/ 0 h 268251"/>
              <a:gd name="connsiteX1" fmla="*/ 12170908 w 12170908"/>
              <a:gd name="connsiteY1" fmla="*/ 0 h 268251"/>
              <a:gd name="connsiteX2" fmla="*/ 12170908 w 12170908"/>
              <a:gd name="connsiteY2" fmla="*/ 0 h 268251"/>
              <a:gd name="connsiteX3" fmla="*/ 12170908 w 12170908"/>
              <a:gd name="connsiteY3" fmla="*/ 268251 h 268251"/>
              <a:gd name="connsiteX4" fmla="*/ 0 w 12170908"/>
              <a:gd name="connsiteY4" fmla="*/ 123109 h 268251"/>
              <a:gd name="connsiteX5" fmla="*/ 1133 w 12170908"/>
              <a:gd name="connsiteY5" fmla="*/ 0 h 268251"/>
              <a:gd name="connsiteX0" fmla="*/ 1133 w 12170908"/>
              <a:gd name="connsiteY0" fmla="*/ 0 h 268251"/>
              <a:gd name="connsiteX1" fmla="*/ 12170908 w 12170908"/>
              <a:gd name="connsiteY1" fmla="*/ 0 h 268251"/>
              <a:gd name="connsiteX2" fmla="*/ 12170908 w 12170908"/>
              <a:gd name="connsiteY2" fmla="*/ 0 h 268251"/>
              <a:gd name="connsiteX3" fmla="*/ 12170908 w 12170908"/>
              <a:gd name="connsiteY3" fmla="*/ 268251 h 268251"/>
              <a:gd name="connsiteX4" fmla="*/ 0 w 12170908"/>
              <a:gd name="connsiteY4" fmla="*/ 125490 h 268251"/>
              <a:gd name="connsiteX5" fmla="*/ 1133 w 12170908"/>
              <a:gd name="connsiteY5" fmla="*/ 0 h 268251"/>
              <a:gd name="connsiteX0" fmla="*/ 1133 w 12170908"/>
              <a:gd name="connsiteY0" fmla="*/ 86468 h 354719"/>
              <a:gd name="connsiteX1" fmla="*/ 12170908 w 12170908"/>
              <a:gd name="connsiteY1" fmla="*/ 86468 h 354719"/>
              <a:gd name="connsiteX2" fmla="*/ 12170908 w 12170908"/>
              <a:gd name="connsiteY2" fmla="*/ 86468 h 354719"/>
              <a:gd name="connsiteX3" fmla="*/ 12170908 w 12170908"/>
              <a:gd name="connsiteY3" fmla="*/ 354719 h 354719"/>
              <a:gd name="connsiteX4" fmla="*/ 0 w 12170908"/>
              <a:gd name="connsiteY4" fmla="*/ 211958 h 354719"/>
              <a:gd name="connsiteX5" fmla="*/ 1133 w 12170908"/>
              <a:gd name="connsiteY5" fmla="*/ 86468 h 354719"/>
              <a:gd name="connsiteX0" fmla="*/ 1133 w 12170908"/>
              <a:gd name="connsiteY0" fmla="*/ 48939 h 317190"/>
              <a:gd name="connsiteX1" fmla="*/ 12170908 w 12170908"/>
              <a:gd name="connsiteY1" fmla="*/ 48939 h 317190"/>
              <a:gd name="connsiteX2" fmla="*/ 12170908 w 12170908"/>
              <a:gd name="connsiteY2" fmla="*/ 48939 h 317190"/>
              <a:gd name="connsiteX3" fmla="*/ 12170908 w 12170908"/>
              <a:gd name="connsiteY3" fmla="*/ 317190 h 317190"/>
              <a:gd name="connsiteX4" fmla="*/ 0 w 12170908"/>
              <a:gd name="connsiteY4" fmla="*/ 174429 h 317190"/>
              <a:gd name="connsiteX5" fmla="*/ 1133 w 12170908"/>
              <a:gd name="connsiteY5" fmla="*/ 48939 h 317190"/>
              <a:gd name="connsiteX0" fmla="*/ 1133 w 12170908"/>
              <a:gd name="connsiteY0" fmla="*/ 67241 h 335492"/>
              <a:gd name="connsiteX1" fmla="*/ 12170908 w 12170908"/>
              <a:gd name="connsiteY1" fmla="*/ 67241 h 335492"/>
              <a:gd name="connsiteX2" fmla="*/ 12170908 w 12170908"/>
              <a:gd name="connsiteY2" fmla="*/ 67241 h 335492"/>
              <a:gd name="connsiteX3" fmla="*/ 12170908 w 12170908"/>
              <a:gd name="connsiteY3" fmla="*/ 335492 h 335492"/>
              <a:gd name="connsiteX4" fmla="*/ 0 w 12170908"/>
              <a:gd name="connsiteY4" fmla="*/ 192731 h 335492"/>
              <a:gd name="connsiteX5" fmla="*/ 1133 w 12170908"/>
              <a:gd name="connsiteY5" fmla="*/ 67241 h 335492"/>
              <a:gd name="connsiteX0" fmla="*/ 1133 w 12170908"/>
              <a:gd name="connsiteY0" fmla="*/ 67241 h 335492"/>
              <a:gd name="connsiteX1" fmla="*/ 12170908 w 12170908"/>
              <a:gd name="connsiteY1" fmla="*/ 67241 h 335492"/>
              <a:gd name="connsiteX2" fmla="*/ 12170908 w 12170908"/>
              <a:gd name="connsiteY2" fmla="*/ 67241 h 335492"/>
              <a:gd name="connsiteX3" fmla="*/ 12170908 w 12170908"/>
              <a:gd name="connsiteY3" fmla="*/ 335492 h 335492"/>
              <a:gd name="connsiteX4" fmla="*/ 0 w 12170908"/>
              <a:gd name="connsiteY4" fmla="*/ 192731 h 335492"/>
              <a:gd name="connsiteX5" fmla="*/ 1133 w 12170908"/>
              <a:gd name="connsiteY5" fmla="*/ 67241 h 335492"/>
              <a:gd name="connsiteX0" fmla="*/ 1133 w 12170908"/>
              <a:gd name="connsiteY0" fmla="*/ 67241 h 335492"/>
              <a:gd name="connsiteX1" fmla="*/ 12170908 w 12170908"/>
              <a:gd name="connsiteY1" fmla="*/ 67241 h 335492"/>
              <a:gd name="connsiteX2" fmla="*/ 12170908 w 12170908"/>
              <a:gd name="connsiteY2" fmla="*/ 67241 h 335492"/>
              <a:gd name="connsiteX3" fmla="*/ 12170908 w 12170908"/>
              <a:gd name="connsiteY3" fmla="*/ 335492 h 335492"/>
              <a:gd name="connsiteX4" fmla="*/ 0 w 12170908"/>
              <a:gd name="connsiteY4" fmla="*/ 192731 h 335492"/>
              <a:gd name="connsiteX5" fmla="*/ 1133 w 12170908"/>
              <a:gd name="connsiteY5" fmla="*/ 67241 h 335492"/>
              <a:gd name="connsiteX0" fmla="*/ 1133 w 12170908"/>
              <a:gd name="connsiteY0" fmla="*/ 67241 h 335492"/>
              <a:gd name="connsiteX1" fmla="*/ 12170908 w 12170908"/>
              <a:gd name="connsiteY1" fmla="*/ 67241 h 335492"/>
              <a:gd name="connsiteX2" fmla="*/ 12170908 w 12170908"/>
              <a:gd name="connsiteY2" fmla="*/ 67241 h 335492"/>
              <a:gd name="connsiteX3" fmla="*/ 12170908 w 12170908"/>
              <a:gd name="connsiteY3" fmla="*/ 335492 h 335492"/>
              <a:gd name="connsiteX4" fmla="*/ 0 w 12170908"/>
              <a:gd name="connsiteY4" fmla="*/ 192731 h 335492"/>
              <a:gd name="connsiteX5" fmla="*/ 1133 w 12170908"/>
              <a:gd name="connsiteY5" fmla="*/ 67241 h 335492"/>
              <a:gd name="connsiteX0" fmla="*/ 1133 w 12170908"/>
              <a:gd name="connsiteY0" fmla="*/ 67241 h 335492"/>
              <a:gd name="connsiteX1" fmla="*/ 12170908 w 12170908"/>
              <a:gd name="connsiteY1" fmla="*/ 67241 h 335492"/>
              <a:gd name="connsiteX2" fmla="*/ 12170908 w 12170908"/>
              <a:gd name="connsiteY2" fmla="*/ 67241 h 335492"/>
              <a:gd name="connsiteX3" fmla="*/ 12170908 w 12170908"/>
              <a:gd name="connsiteY3" fmla="*/ 335492 h 335492"/>
              <a:gd name="connsiteX4" fmla="*/ 0 w 12170908"/>
              <a:gd name="connsiteY4" fmla="*/ 192731 h 335492"/>
              <a:gd name="connsiteX5" fmla="*/ 1133 w 12170908"/>
              <a:gd name="connsiteY5" fmla="*/ 67241 h 3354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70908" h="335492">
                <a:moveTo>
                  <a:pt x="1133" y="67241"/>
                </a:moveTo>
                <a:cubicBezTo>
                  <a:pt x="3123869" y="-175951"/>
                  <a:pt x="8804980" y="339615"/>
                  <a:pt x="12170908" y="67241"/>
                </a:cubicBezTo>
                <a:lnTo>
                  <a:pt x="12170908" y="67241"/>
                </a:lnTo>
                <a:lnTo>
                  <a:pt x="12170908" y="335492"/>
                </a:lnTo>
                <a:cubicBezTo>
                  <a:pt x="8396041" y="112808"/>
                  <a:pt x="4056969" y="532148"/>
                  <a:pt x="0" y="192731"/>
                </a:cubicBezTo>
                <a:cubicBezTo>
                  <a:pt x="378" y="151695"/>
                  <a:pt x="755" y="108277"/>
                  <a:pt x="1133" y="67241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1"/>
              </a:gs>
              <a:gs pos="0">
                <a:schemeClr val="accent2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algn="ctr">
              <a:defRPr lang="nl-NL" sz="700" baseline="0" dirty="0" smtClean="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pPr lvl="0" algn="ctr"/>
            <a:r>
              <a:rPr lang="nl-NL" dirty="0"/>
              <a:t>NIET VERWIJDEREN! - Tekst in dit vlak is niet zichtbaar in dia-modus (shift+F5)</a:t>
            </a:r>
          </a:p>
        </p:txBody>
      </p:sp>
      <p:sp>
        <p:nvSpPr>
          <p:cNvPr id="8" name="Tijdelijke aanduiding voor grafiek 7"/>
          <p:cNvSpPr>
            <a:spLocks noGrp="1"/>
          </p:cNvSpPr>
          <p:nvPr>
            <p:ph type="chart" sz="quarter" idx="15"/>
          </p:nvPr>
        </p:nvSpPr>
        <p:spPr>
          <a:xfrm>
            <a:off x="6099243" y="1420240"/>
            <a:ext cx="5754221" cy="4338533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chart</a:t>
            </a:r>
            <a:endParaRPr lang="nl-NL"/>
          </a:p>
        </p:txBody>
      </p:sp>
      <p:sp>
        <p:nvSpPr>
          <p:cNvPr id="9" name="Rechthoek 8"/>
          <p:cNvSpPr/>
          <p:nvPr userDrawn="1"/>
        </p:nvSpPr>
        <p:spPr>
          <a:xfrm>
            <a:off x="7662042" y="-409916"/>
            <a:ext cx="4523994" cy="38738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180000" rIns="180000" rtlCol="0" anchor="t"/>
          <a:lstStyle/>
          <a:p>
            <a:pPr marR="0" lvl="0" indent="0" algn="r" defTabSz="1087016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nl-NL" b="1" i="0" u="none" strike="noStrike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Calibri" pitchFamily="34" charset="0"/>
              </a:rPr>
              <a:t>Tekst &amp; Grafiek (gelijk)</a:t>
            </a:r>
          </a:p>
        </p:txBody>
      </p:sp>
      <p:sp>
        <p:nvSpPr>
          <p:cNvPr id="57" name="Rechthoek 56"/>
          <p:cNvSpPr/>
          <p:nvPr userDrawn="1"/>
        </p:nvSpPr>
        <p:spPr>
          <a:xfrm>
            <a:off x="-2213268" y="0"/>
            <a:ext cx="2187867" cy="38738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180000" rIns="180000" rtlCol="0" anchor="t"/>
          <a:lstStyle/>
          <a:p>
            <a:pPr marR="0" lvl="0" indent="0" defTabSz="1087016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nl-NL" b="1" i="0" u="none" strike="noStrike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Calibri" pitchFamily="34" charset="0"/>
              </a:rPr>
              <a:t>TEXT LEVELS</a:t>
            </a:r>
          </a:p>
        </p:txBody>
      </p:sp>
      <p:grpSp>
        <p:nvGrpSpPr>
          <p:cNvPr id="58" name="Groep 57"/>
          <p:cNvGrpSpPr/>
          <p:nvPr userDrawn="1"/>
        </p:nvGrpSpPr>
        <p:grpSpPr>
          <a:xfrm>
            <a:off x="-1374003" y="507639"/>
            <a:ext cx="515688" cy="506526"/>
            <a:chOff x="-1085063" y="758027"/>
            <a:chExt cx="633800" cy="622540"/>
          </a:xfrm>
        </p:grpSpPr>
        <p:sp>
          <p:nvSpPr>
            <p:cNvPr id="59" name="Afgeronde rechthoek 58"/>
            <p:cNvSpPr/>
            <p:nvPr userDrawn="1"/>
          </p:nvSpPr>
          <p:spPr>
            <a:xfrm>
              <a:off x="-1085063" y="758027"/>
              <a:ext cx="633800" cy="622540"/>
            </a:xfrm>
            <a:prstGeom prst="roundRect">
              <a:avLst>
                <a:gd name="adj" fmla="val 10944"/>
              </a:avLst>
            </a:prstGeom>
            <a:solidFill>
              <a:sysClr val="window" lastClr="FFFFFF"/>
            </a:solidFill>
            <a:ln w="3175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08701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21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rebuchet MS"/>
                <a:ea typeface="+mn-ea"/>
                <a:cs typeface="+mn-cs"/>
              </a:endParaRPr>
            </a:p>
          </p:txBody>
        </p:sp>
        <p:grpSp>
          <p:nvGrpSpPr>
            <p:cNvPr id="60" name="Groep 59"/>
            <p:cNvGrpSpPr/>
            <p:nvPr userDrawn="1"/>
          </p:nvGrpSpPr>
          <p:grpSpPr>
            <a:xfrm>
              <a:off x="-977739" y="864082"/>
              <a:ext cx="419168" cy="410429"/>
              <a:chOff x="6366933" y="309013"/>
              <a:chExt cx="1901295" cy="1861668"/>
            </a:xfrm>
            <a:solidFill>
              <a:srgbClr val="000000"/>
            </a:solidFill>
          </p:grpSpPr>
          <p:sp>
            <p:nvSpPr>
              <p:cNvPr id="61" name="Rechthoek 60"/>
              <p:cNvSpPr/>
              <p:nvPr userDrawn="1"/>
            </p:nvSpPr>
            <p:spPr>
              <a:xfrm>
                <a:off x="6608189" y="535149"/>
                <a:ext cx="457575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08701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00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62" name="Rechthoek 61"/>
              <p:cNvSpPr/>
              <p:nvPr userDrawn="1"/>
            </p:nvSpPr>
            <p:spPr>
              <a:xfrm>
                <a:off x="6608189" y="1512611"/>
                <a:ext cx="457575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08701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00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63" name="Rechthoek 62"/>
              <p:cNvSpPr/>
              <p:nvPr userDrawn="1"/>
            </p:nvSpPr>
            <p:spPr>
              <a:xfrm>
                <a:off x="6608189" y="1780625"/>
                <a:ext cx="457575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08701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00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64" name="Rechthoek 63"/>
              <p:cNvSpPr/>
              <p:nvPr userDrawn="1"/>
            </p:nvSpPr>
            <p:spPr>
              <a:xfrm>
                <a:off x="7252238" y="535149"/>
                <a:ext cx="1015990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08701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00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65" name="Rechthoek 64"/>
              <p:cNvSpPr/>
              <p:nvPr userDrawn="1"/>
            </p:nvSpPr>
            <p:spPr>
              <a:xfrm>
                <a:off x="7252238" y="1512611"/>
                <a:ext cx="1015990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08701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00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66" name="Rechthoek 65"/>
              <p:cNvSpPr/>
              <p:nvPr userDrawn="1"/>
            </p:nvSpPr>
            <p:spPr>
              <a:xfrm>
                <a:off x="7252238" y="1780625"/>
                <a:ext cx="177790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08701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00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67" name="Rechthoek 66"/>
              <p:cNvSpPr/>
              <p:nvPr userDrawn="1"/>
            </p:nvSpPr>
            <p:spPr>
              <a:xfrm>
                <a:off x="7252238" y="854236"/>
                <a:ext cx="1015990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08701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00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68" name="Rechthoek 67"/>
              <p:cNvSpPr/>
              <p:nvPr userDrawn="1"/>
            </p:nvSpPr>
            <p:spPr>
              <a:xfrm>
                <a:off x="7252238" y="1191263"/>
                <a:ext cx="606415" cy="1990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08701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00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69" name="Rechthoek 68"/>
              <p:cNvSpPr/>
              <p:nvPr userDrawn="1"/>
            </p:nvSpPr>
            <p:spPr>
              <a:xfrm>
                <a:off x="7252238" y="309013"/>
                <a:ext cx="88895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08701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00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70" name="Rechthoek 69"/>
              <p:cNvSpPr/>
              <p:nvPr userDrawn="1"/>
            </p:nvSpPr>
            <p:spPr>
              <a:xfrm>
                <a:off x="7252238" y="2021132"/>
                <a:ext cx="88895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08701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00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71" name="Vrije vorm 70"/>
              <p:cNvSpPr/>
              <p:nvPr userDrawn="1"/>
            </p:nvSpPr>
            <p:spPr>
              <a:xfrm flipH="1">
                <a:off x="6366933" y="804333"/>
                <a:ext cx="762000" cy="575734"/>
              </a:xfrm>
              <a:custGeom>
                <a:avLst/>
                <a:gdLst>
                  <a:gd name="connsiteX0" fmla="*/ 635000 w 762000"/>
                  <a:gd name="connsiteY0" fmla="*/ 0 h 575734"/>
                  <a:gd name="connsiteX1" fmla="*/ 482600 w 762000"/>
                  <a:gd name="connsiteY1" fmla="*/ 203200 h 575734"/>
                  <a:gd name="connsiteX2" fmla="*/ 762000 w 762000"/>
                  <a:gd name="connsiteY2" fmla="*/ 203200 h 575734"/>
                  <a:gd name="connsiteX3" fmla="*/ 762000 w 762000"/>
                  <a:gd name="connsiteY3" fmla="*/ 364067 h 575734"/>
                  <a:gd name="connsiteX4" fmla="*/ 482600 w 762000"/>
                  <a:gd name="connsiteY4" fmla="*/ 364067 h 575734"/>
                  <a:gd name="connsiteX5" fmla="*/ 635000 w 762000"/>
                  <a:gd name="connsiteY5" fmla="*/ 575734 h 575734"/>
                  <a:gd name="connsiteX6" fmla="*/ 524933 w 762000"/>
                  <a:gd name="connsiteY6" fmla="*/ 575734 h 575734"/>
                  <a:gd name="connsiteX7" fmla="*/ 0 w 762000"/>
                  <a:gd name="connsiteY7" fmla="*/ 313267 h 575734"/>
                  <a:gd name="connsiteX8" fmla="*/ 533400 w 762000"/>
                  <a:gd name="connsiteY8" fmla="*/ 0 h 575734"/>
                  <a:gd name="connsiteX9" fmla="*/ 635000 w 762000"/>
                  <a:gd name="connsiteY9" fmla="*/ 0 h 575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2000" h="575734">
                    <a:moveTo>
                      <a:pt x="635000" y="0"/>
                    </a:moveTo>
                    <a:lnTo>
                      <a:pt x="482600" y="203200"/>
                    </a:lnTo>
                    <a:lnTo>
                      <a:pt x="762000" y="203200"/>
                    </a:lnTo>
                    <a:lnTo>
                      <a:pt x="762000" y="364067"/>
                    </a:lnTo>
                    <a:lnTo>
                      <a:pt x="482600" y="364067"/>
                    </a:lnTo>
                    <a:lnTo>
                      <a:pt x="635000" y="575734"/>
                    </a:lnTo>
                    <a:lnTo>
                      <a:pt x="524933" y="575734"/>
                    </a:lnTo>
                    <a:lnTo>
                      <a:pt x="0" y="313267"/>
                    </a:lnTo>
                    <a:lnTo>
                      <a:pt x="533400" y="0"/>
                    </a:lnTo>
                    <a:lnTo>
                      <a:pt x="635000" y="0"/>
                    </a:lnTo>
                    <a:close/>
                  </a:path>
                </a:pathLst>
              </a:custGeom>
              <a:solidFill>
                <a:srgbClr val="A1A0A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08701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00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72" name="Groep 71"/>
          <p:cNvGrpSpPr/>
          <p:nvPr userDrawn="1"/>
        </p:nvGrpSpPr>
        <p:grpSpPr>
          <a:xfrm>
            <a:off x="-2069589" y="1270889"/>
            <a:ext cx="2069589" cy="1920646"/>
            <a:chOff x="-3092517" y="988213"/>
            <a:chExt cx="3260486" cy="3025842"/>
          </a:xfrm>
        </p:grpSpPr>
        <p:sp>
          <p:nvSpPr>
            <p:cNvPr id="73" name="Textfield placeholder"/>
            <p:cNvSpPr txBox="1">
              <a:spLocks/>
            </p:cNvSpPr>
            <p:nvPr userDrawn="1"/>
          </p:nvSpPr>
          <p:spPr>
            <a:xfrm>
              <a:off x="-2581723" y="1030189"/>
              <a:ext cx="2702813" cy="293940"/>
            </a:xfrm>
            <a:prstGeom prst="rect">
              <a:avLst/>
            </a:prstGeom>
          </p:spPr>
          <p:txBody>
            <a:bodyPr vert="horz" lIns="0" tIns="0" rIns="540000" bIns="0" rtlCol="0" anchor="ctr">
              <a:noAutofit/>
            </a:bodyPr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646464"/>
                </a:buClr>
                <a:buSzTx/>
                <a:buFont typeface="Arial"/>
                <a:buNone/>
                <a:tabLst/>
                <a:defRPr/>
              </a:pPr>
              <a:r>
                <a:rPr kumimoji="0" lang="nl-N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646464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Basistekst</a:t>
              </a:r>
            </a:p>
          </p:txBody>
        </p:sp>
        <p:sp>
          <p:nvSpPr>
            <p:cNvPr id="74" name="Ovaal 73"/>
            <p:cNvSpPr/>
            <p:nvPr userDrawn="1"/>
          </p:nvSpPr>
          <p:spPr>
            <a:xfrm>
              <a:off x="-3092517" y="988213"/>
              <a:ext cx="377892" cy="377892"/>
            </a:xfrm>
            <a:prstGeom prst="ellipse">
              <a:avLst/>
            </a:prstGeom>
            <a:solidFill>
              <a:schemeClr val="accent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08701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5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75" name="Ovaal 74"/>
            <p:cNvSpPr/>
            <p:nvPr userDrawn="1"/>
          </p:nvSpPr>
          <p:spPr>
            <a:xfrm>
              <a:off x="-3092517" y="1517803"/>
              <a:ext cx="377892" cy="377892"/>
            </a:xfrm>
            <a:prstGeom prst="ellipse">
              <a:avLst/>
            </a:prstGeom>
            <a:solidFill>
              <a:schemeClr val="accent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08701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5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76" name="Ovaal 75"/>
            <p:cNvSpPr/>
            <p:nvPr userDrawn="1"/>
          </p:nvSpPr>
          <p:spPr>
            <a:xfrm>
              <a:off x="-3092517" y="2047393"/>
              <a:ext cx="377892" cy="377892"/>
            </a:xfrm>
            <a:prstGeom prst="ellipse">
              <a:avLst/>
            </a:prstGeom>
            <a:solidFill>
              <a:schemeClr val="accent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08701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5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77" name="Ovaal 76"/>
            <p:cNvSpPr/>
            <p:nvPr userDrawn="1"/>
          </p:nvSpPr>
          <p:spPr>
            <a:xfrm>
              <a:off x="-3092517" y="2576983"/>
              <a:ext cx="377892" cy="377892"/>
            </a:xfrm>
            <a:prstGeom prst="ellipse">
              <a:avLst/>
            </a:prstGeom>
            <a:solidFill>
              <a:schemeClr val="accent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08701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5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78" name="Ovaal 77"/>
            <p:cNvSpPr/>
            <p:nvPr userDrawn="1"/>
          </p:nvSpPr>
          <p:spPr>
            <a:xfrm>
              <a:off x="-3092517" y="3106573"/>
              <a:ext cx="377892" cy="377892"/>
            </a:xfrm>
            <a:prstGeom prst="ellipse">
              <a:avLst/>
            </a:prstGeom>
            <a:solidFill>
              <a:schemeClr val="bg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08701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5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79" name="Textfield placeholder"/>
            <p:cNvSpPr txBox="1">
              <a:spLocks/>
            </p:cNvSpPr>
            <p:nvPr userDrawn="1"/>
          </p:nvSpPr>
          <p:spPr>
            <a:xfrm>
              <a:off x="-2581723" y="1559780"/>
              <a:ext cx="2702813" cy="293940"/>
            </a:xfrm>
            <a:prstGeom prst="rect">
              <a:avLst/>
            </a:prstGeom>
          </p:spPr>
          <p:txBody>
            <a:bodyPr vert="horz" lIns="0" tIns="0" rIns="540000" bIns="0" rtlCol="0" anchor="ctr">
              <a:noAutofit/>
            </a:bodyPr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80975" marR="0" lvl="1" indent="-180975" algn="l" defTabSz="4572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642D91"/>
                </a:buClr>
                <a:buSzTx/>
                <a:buFont typeface="Arial"/>
                <a:buChar char="•"/>
                <a:tabLst/>
                <a:defRPr/>
              </a:pPr>
              <a:r>
                <a:rPr kumimoji="0" lang="nl-NL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646464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Bullet</a:t>
              </a:r>
              <a:endParaRPr kumimoji="0" lang="nl-NL" sz="1200" b="0" i="0" u="none" strike="noStrike" kern="1200" cap="none" spc="0" normalizeH="0" baseline="0" noProof="0" dirty="0">
                <a:ln>
                  <a:noFill/>
                </a:ln>
                <a:solidFill>
                  <a:srgbClr val="646464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0" name="Textfield placeholder"/>
            <p:cNvSpPr txBox="1">
              <a:spLocks/>
            </p:cNvSpPr>
            <p:nvPr userDrawn="1"/>
          </p:nvSpPr>
          <p:spPr>
            <a:xfrm>
              <a:off x="-2581723" y="2089369"/>
              <a:ext cx="2702813" cy="293940"/>
            </a:xfrm>
            <a:prstGeom prst="rect">
              <a:avLst/>
            </a:prstGeom>
          </p:spPr>
          <p:txBody>
            <a:bodyPr vert="horz" lIns="0" tIns="0" rIns="540000" bIns="0" rtlCol="0" anchor="ctr">
              <a:noAutofit/>
            </a:bodyPr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360363" marR="0" lvl="2" indent="-184150" algn="l" defTabSz="4572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FFFF00"/>
                </a:buClr>
                <a:buSzTx/>
                <a:buFont typeface="Arial"/>
                <a:buChar char="•"/>
                <a:tabLst/>
                <a:defRPr/>
              </a:pPr>
              <a:r>
                <a:rPr kumimoji="0" lang="nl-NL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646464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Sub-</a:t>
              </a:r>
              <a:r>
                <a:rPr kumimoji="0" lang="nl-NL" sz="11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646464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Bullet</a:t>
              </a:r>
              <a:endParaRPr kumimoji="0" lang="nl-NL" sz="1100" b="0" i="0" u="none" strike="noStrike" kern="1200" cap="none" spc="0" normalizeH="0" baseline="0" noProof="0" dirty="0">
                <a:ln>
                  <a:noFill/>
                </a:ln>
                <a:solidFill>
                  <a:srgbClr val="646464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1" name="Textfield placeholder"/>
            <p:cNvSpPr txBox="1">
              <a:spLocks/>
            </p:cNvSpPr>
            <p:nvPr userDrawn="1"/>
          </p:nvSpPr>
          <p:spPr>
            <a:xfrm>
              <a:off x="-2581723" y="2618959"/>
              <a:ext cx="2702813" cy="293940"/>
            </a:xfrm>
            <a:prstGeom prst="rect">
              <a:avLst/>
            </a:prstGeom>
          </p:spPr>
          <p:txBody>
            <a:bodyPr vert="horz" lIns="0" tIns="0" rIns="540000" bIns="0" rtlCol="0" anchor="ctr">
              <a:noAutofit/>
            </a:bodyPr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3" indent="0" algn="l" defTabSz="4572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FFFF00"/>
                </a:buClr>
                <a:buSzTx/>
                <a:buFont typeface="Arial"/>
                <a:buNone/>
                <a:tabLst/>
                <a:defRPr/>
              </a:pPr>
              <a:r>
                <a:rPr kumimoji="0" lang="nl-NL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918CC8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Subtitel</a:t>
              </a:r>
            </a:p>
          </p:txBody>
        </p:sp>
        <p:sp>
          <p:nvSpPr>
            <p:cNvPr id="82" name="Textfield placeholder"/>
            <p:cNvSpPr txBox="1">
              <a:spLocks/>
            </p:cNvSpPr>
            <p:nvPr userDrawn="1"/>
          </p:nvSpPr>
          <p:spPr>
            <a:xfrm>
              <a:off x="-2581723" y="3148550"/>
              <a:ext cx="2749692" cy="293940"/>
            </a:xfrm>
            <a:prstGeom prst="rect">
              <a:avLst/>
            </a:prstGeom>
          </p:spPr>
          <p:txBody>
            <a:bodyPr vert="horz" lIns="0" tIns="0" rIns="540000" bIns="0" rtlCol="0" anchor="ctr">
              <a:noAutofit/>
            </a:bodyPr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74625" marR="0" lvl="4" indent="0" algn="l" defTabSz="4572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FFFF00"/>
                </a:buClr>
                <a:buSzTx/>
                <a:buFont typeface="Arial"/>
                <a:buNone/>
                <a:tabLst/>
                <a:defRPr/>
              </a:pPr>
              <a:r>
                <a:rPr kumimoji="0" lang="nl-NL" sz="1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Kleurtitel A</a:t>
              </a:r>
            </a:p>
          </p:txBody>
        </p:sp>
        <p:sp>
          <p:nvSpPr>
            <p:cNvPr id="83" name="Ovaal 82"/>
            <p:cNvSpPr/>
            <p:nvPr userDrawn="1"/>
          </p:nvSpPr>
          <p:spPr>
            <a:xfrm>
              <a:off x="-3092517" y="3636163"/>
              <a:ext cx="377892" cy="377892"/>
            </a:xfrm>
            <a:prstGeom prst="ellipse">
              <a:avLst/>
            </a:prstGeom>
            <a:solidFill>
              <a:schemeClr val="bg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08701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5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84" name="Textfield placeholder"/>
            <p:cNvSpPr txBox="1">
              <a:spLocks/>
            </p:cNvSpPr>
            <p:nvPr userDrawn="1"/>
          </p:nvSpPr>
          <p:spPr>
            <a:xfrm>
              <a:off x="-2581722" y="3678139"/>
              <a:ext cx="2702813" cy="293940"/>
            </a:xfrm>
            <a:prstGeom prst="rect">
              <a:avLst/>
            </a:prstGeom>
          </p:spPr>
          <p:txBody>
            <a:bodyPr vert="horz" lIns="0" tIns="0" rIns="540000" bIns="0" rtlCol="0" anchor="ctr">
              <a:noAutofit/>
            </a:bodyPr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74625" marR="0" lvl="5" indent="0" algn="l" defTabSz="4572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 typeface="Arial"/>
                <a:buNone/>
                <a:tabLst/>
                <a:defRPr/>
              </a:pPr>
              <a:r>
                <a:rPr kumimoji="0" lang="nl-NL" sz="1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Kleurtitel B</a:t>
              </a:r>
            </a:p>
          </p:txBody>
        </p:sp>
      </p:grpSp>
      <p:grpSp>
        <p:nvGrpSpPr>
          <p:cNvPr id="85" name="Groep 84"/>
          <p:cNvGrpSpPr/>
          <p:nvPr userDrawn="1"/>
        </p:nvGrpSpPr>
        <p:grpSpPr>
          <a:xfrm>
            <a:off x="-2045873" y="507639"/>
            <a:ext cx="515688" cy="506526"/>
            <a:chOff x="-1845083" y="758027"/>
            <a:chExt cx="633800" cy="622540"/>
          </a:xfrm>
        </p:grpSpPr>
        <p:sp>
          <p:nvSpPr>
            <p:cNvPr id="86" name="Afgeronde rechthoek 85"/>
            <p:cNvSpPr/>
            <p:nvPr userDrawn="1"/>
          </p:nvSpPr>
          <p:spPr>
            <a:xfrm>
              <a:off x="-1845083" y="758027"/>
              <a:ext cx="633800" cy="622540"/>
            </a:xfrm>
            <a:prstGeom prst="roundRect">
              <a:avLst>
                <a:gd name="adj" fmla="val 10944"/>
              </a:avLst>
            </a:prstGeom>
            <a:solidFill>
              <a:sysClr val="window" lastClr="FFFFFF"/>
            </a:solidFill>
            <a:ln w="3175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08701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21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rebuchet MS"/>
                <a:ea typeface="+mn-ea"/>
                <a:cs typeface="+mn-cs"/>
              </a:endParaRPr>
            </a:p>
          </p:txBody>
        </p:sp>
        <p:grpSp>
          <p:nvGrpSpPr>
            <p:cNvPr id="87" name="Groep 86"/>
            <p:cNvGrpSpPr/>
            <p:nvPr userDrawn="1"/>
          </p:nvGrpSpPr>
          <p:grpSpPr>
            <a:xfrm>
              <a:off x="-1737762" y="864082"/>
              <a:ext cx="419168" cy="410429"/>
              <a:chOff x="3708400" y="309013"/>
              <a:chExt cx="1901295" cy="1861668"/>
            </a:xfrm>
            <a:solidFill>
              <a:srgbClr val="000000"/>
            </a:solidFill>
          </p:grpSpPr>
          <p:sp>
            <p:nvSpPr>
              <p:cNvPr id="88" name="Rechthoek 87"/>
              <p:cNvSpPr/>
              <p:nvPr userDrawn="1"/>
            </p:nvSpPr>
            <p:spPr>
              <a:xfrm>
                <a:off x="3949656" y="535149"/>
                <a:ext cx="457575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08701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00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89" name="Rechthoek 88"/>
              <p:cNvSpPr/>
              <p:nvPr userDrawn="1"/>
            </p:nvSpPr>
            <p:spPr>
              <a:xfrm>
                <a:off x="3949656" y="1512611"/>
                <a:ext cx="457575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08701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00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90" name="Rechthoek 89"/>
              <p:cNvSpPr/>
              <p:nvPr userDrawn="1"/>
            </p:nvSpPr>
            <p:spPr>
              <a:xfrm>
                <a:off x="3949656" y="1780625"/>
                <a:ext cx="457575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08701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00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91" name="Rechthoek 90"/>
              <p:cNvSpPr/>
              <p:nvPr userDrawn="1"/>
            </p:nvSpPr>
            <p:spPr>
              <a:xfrm>
                <a:off x="4593705" y="535149"/>
                <a:ext cx="1015990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08701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00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92" name="Rechthoek 91"/>
              <p:cNvSpPr/>
              <p:nvPr userDrawn="1"/>
            </p:nvSpPr>
            <p:spPr>
              <a:xfrm>
                <a:off x="4593705" y="1512611"/>
                <a:ext cx="1015990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08701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00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93" name="Rechthoek 92"/>
              <p:cNvSpPr/>
              <p:nvPr userDrawn="1"/>
            </p:nvSpPr>
            <p:spPr>
              <a:xfrm>
                <a:off x="4593705" y="1780625"/>
                <a:ext cx="177790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08701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00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94" name="Rechthoek 93"/>
              <p:cNvSpPr/>
              <p:nvPr userDrawn="1"/>
            </p:nvSpPr>
            <p:spPr>
              <a:xfrm>
                <a:off x="4593705" y="854236"/>
                <a:ext cx="1015990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08701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00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95" name="Rechthoek 94"/>
              <p:cNvSpPr/>
              <p:nvPr userDrawn="1"/>
            </p:nvSpPr>
            <p:spPr>
              <a:xfrm>
                <a:off x="4593705" y="1191263"/>
                <a:ext cx="606415" cy="1990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08701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00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96" name="Rechthoek 95"/>
              <p:cNvSpPr/>
              <p:nvPr userDrawn="1"/>
            </p:nvSpPr>
            <p:spPr>
              <a:xfrm>
                <a:off x="4593705" y="309013"/>
                <a:ext cx="88895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08701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00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97" name="Rechthoek 96"/>
              <p:cNvSpPr/>
              <p:nvPr userDrawn="1"/>
            </p:nvSpPr>
            <p:spPr>
              <a:xfrm>
                <a:off x="4593705" y="2021132"/>
                <a:ext cx="88895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08701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00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98" name="Vrije vorm 97"/>
              <p:cNvSpPr/>
              <p:nvPr userDrawn="1"/>
            </p:nvSpPr>
            <p:spPr>
              <a:xfrm>
                <a:off x="3708400" y="804333"/>
                <a:ext cx="762000" cy="575734"/>
              </a:xfrm>
              <a:custGeom>
                <a:avLst/>
                <a:gdLst>
                  <a:gd name="connsiteX0" fmla="*/ 635000 w 762000"/>
                  <a:gd name="connsiteY0" fmla="*/ 0 h 575734"/>
                  <a:gd name="connsiteX1" fmla="*/ 482600 w 762000"/>
                  <a:gd name="connsiteY1" fmla="*/ 203200 h 575734"/>
                  <a:gd name="connsiteX2" fmla="*/ 762000 w 762000"/>
                  <a:gd name="connsiteY2" fmla="*/ 203200 h 575734"/>
                  <a:gd name="connsiteX3" fmla="*/ 762000 w 762000"/>
                  <a:gd name="connsiteY3" fmla="*/ 364067 h 575734"/>
                  <a:gd name="connsiteX4" fmla="*/ 482600 w 762000"/>
                  <a:gd name="connsiteY4" fmla="*/ 364067 h 575734"/>
                  <a:gd name="connsiteX5" fmla="*/ 635000 w 762000"/>
                  <a:gd name="connsiteY5" fmla="*/ 575734 h 575734"/>
                  <a:gd name="connsiteX6" fmla="*/ 524933 w 762000"/>
                  <a:gd name="connsiteY6" fmla="*/ 575734 h 575734"/>
                  <a:gd name="connsiteX7" fmla="*/ 0 w 762000"/>
                  <a:gd name="connsiteY7" fmla="*/ 313267 h 575734"/>
                  <a:gd name="connsiteX8" fmla="*/ 533400 w 762000"/>
                  <a:gd name="connsiteY8" fmla="*/ 0 h 575734"/>
                  <a:gd name="connsiteX9" fmla="*/ 635000 w 762000"/>
                  <a:gd name="connsiteY9" fmla="*/ 0 h 575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2000" h="575734">
                    <a:moveTo>
                      <a:pt x="635000" y="0"/>
                    </a:moveTo>
                    <a:lnTo>
                      <a:pt x="482600" y="203200"/>
                    </a:lnTo>
                    <a:lnTo>
                      <a:pt x="762000" y="203200"/>
                    </a:lnTo>
                    <a:lnTo>
                      <a:pt x="762000" y="364067"/>
                    </a:lnTo>
                    <a:lnTo>
                      <a:pt x="482600" y="364067"/>
                    </a:lnTo>
                    <a:lnTo>
                      <a:pt x="635000" y="575734"/>
                    </a:lnTo>
                    <a:lnTo>
                      <a:pt x="524933" y="575734"/>
                    </a:lnTo>
                    <a:lnTo>
                      <a:pt x="0" y="313267"/>
                    </a:lnTo>
                    <a:lnTo>
                      <a:pt x="533400" y="0"/>
                    </a:lnTo>
                    <a:lnTo>
                      <a:pt x="635000" y="0"/>
                    </a:lnTo>
                    <a:close/>
                  </a:path>
                </a:pathLst>
              </a:custGeom>
              <a:solidFill>
                <a:srgbClr val="A1A0A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08701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00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</p:grpSp>
      </p:grpSp>
      <p:cxnSp>
        <p:nvCxnSpPr>
          <p:cNvPr id="99" name="Rechte verbindingslijn 98"/>
          <p:cNvCxnSpPr/>
          <p:nvPr userDrawn="1"/>
        </p:nvCxnSpPr>
        <p:spPr>
          <a:xfrm>
            <a:off x="-2069589" y="384986"/>
            <a:ext cx="1894536" cy="0"/>
          </a:xfrm>
          <a:prstGeom prst="line">
            <a:avLst/>
          </a:prstGeom>
          <a:noFill/>
          <a:ln w="9525" cap="flat" cmpd="sng" algn="ctr">
            <a:solidFill>
              <a:srgbClr val="A1A0A0">
                <a:lumMod val="75000"/>
              </a:srgbClr>
            </a:solidFill>
            <a:prstDash val="solid"/>
          </a:ln>
          <a:effectLst/>
        </p:spPr>
      </p:cxnSp>
      <p:cxnSp>
        <p:nvCxnSpPr>
          <p:cNvPr id="100" name="Rechte verbindingslijn 99"/>
          <p:cNvCxnSpPr/>
          <p:nvPr userDrawn="1"/>
        </p:nvCxnSpPr>
        <p:spPr>
          <a:xfrm>
            <a:off x="-2069589" y="1155453"/>
            <a:ext cx="1894536" cy="0"/>
          </a:xfrm>
          <a:prstGeom prst="line">
            <a:avLst/>
          </a:prstGeom>
          <a:noFill/>
          <a:ln w="9525" cap="flat" cmpd="sng" algn="ctr">
            <a:solidFill>
              <a:srgbClr val="A1A0A0">
                <a:lumMod val="75000"/>
              </a:srgbClr>
            </a:solidFill>
            <a:prstDash val="solid"/>
          </a:ln>
          <a:effectLst/>
        </p:spPr>
      </p:cxnSp>
      <p:cxnSp>
        <p:nvCxnSpPr>
          <p:cNvPr id="101" name="Rechte verbindingslijn 100"/>
          <p:cNvCxnSpPr/>
          <p:nvPr userDrawn="1"/>
        </p:nvCxnSpPr>
        <p:spPr>
          <a:xfrm>
            <a:off x="-2069589" y="3305987"/>
            <a:ext cx="1894536" cy="0"/>
          </a:xfrm>
          <a:prstGeom prst="line">
            <a:avLst/>
          </a:prstGeom>
          <a:noFill/>
          <a:ln w="9525" cap="flat" cmpd="sng" algn="ctr">
            <a:solidFill>
              <a:srgbClr val="A1A0A0">
                <a:lumMod val="75000"/>
              </a:srgbClr>
            </a:solidFill>
            <a:prstDash val="solid"/>
          </a:ln>
          <a:effectLst/>
        </p:spPr>
      </p:cxnSp>
    </p:spTree>
    <p:extLst>
      <p:ext uri="{BB962C8B-B14F-4D97-AF65-F5344CB8AC3E}">
        <p14:creationId xmlns:p14="http://schemas.microsoft.com/office/powerpoint/2010/main" val="3485961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ek (volledig) met sub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8448515" y="6434860"/>
            <a:ext cx="2840037" cy="365125"/>
          </a:xfrm>
          <a:prstGeom prst="rect">
            <a:avLst/>
          </a:prstGeom>
        </p:spPr>
        <p:txBody>
          <a:bodyPr anchor="ctr"/>
          <a:lstStyle>
            <a:lvl1pPr algn="r">
              <a:defRPr sz="1000"/>
            </a:lvl1pPr>
          </a:lstStyle>
          <a:p>
            <a:fld id="{81C55895-BBDE-49A9-A51C-B1488599A003}" type="datetime1">
              <a:rPr lang="nl-NL" smtClean="0"/>
              <a:t>6-8-2016</a:t>
            </a:fld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1142921" y="6434860"/>
            <a:ext cx="756871" cy="365125"/>
          </a:xfrm>
        </p:spPr>
        <p:txBody>
          <a:bodyPr/>
          <a:lstStyle/>
          <a:p>
            <a:fld id="{B312AE52-FDF5-433E-9C7C-6ECA2BDE0D9B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8" name="Tijdelijke aanduiding voor grafiek 7"/>
          <p:cNvSpPr>
            <a:spLocks noGrp="1"/>
          </p:cNvSpPr>
          <p:nvPr>
            <p:ph type="chart" sz="quarter" idx="13"/>
          </p:nvPr>
        </p:nvSpPr>
        <p:spPr>
          <a:xfrm>
            <a:off x="316937" y="1876098"/>
            <a:ext cx="11536527" cy="3882675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chart</a:t>
            </a:r>
            <a:endParaRPr lang="nl-NL"/>
          </a:p>
        </p:txBody>
      </p:sp>
      <p:sp>
        <p:nvSpPr>
          <p:cNvPr id="1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303972" y="1420240"/>
            <a:ext cx="11515479" cy="729573"/>
          </a:xfrm>
        </p:spPr>
        <p:txBody>
          <a:bodyPr vert="horz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14" name="Tijdelijke aanduiding voor tekst 14"/>
          <p:cNvSpPr>
            <a:spLocks noGrp="1"/>
          </p:cNvSpPr>
          <p:nvPr>
            <p:ph type="body" sz="quarter" idx="14" hasCustomPrompt="1"/>
          </p:nvPr>
        </p:nvSpPr>
        <p:spPr>
          <a:xfrm>
            <a:off x="-1133" y="5888429"/>
            <a:ext cx="12170908" cy="352605"/>
          </a:xfrm>
          <a:custGeom>
            <a:avLst/>
            <a:gdLst>
              <a:gd name="connsiteX0" fmla="*/ 0 w 12169775"/>
              <a:gd name="connsiteY0" fmla="*/ 0 h 268251"/>
              <a:gd name="connsiteX1" fmla="*/ 12169775 w 12169775"/>
              <a:gd name="connsiteY1" fmla="*/ 0 h 268251"/>
              <a:gd name="connsiteX2" fmla="*/ 12169775 w 12169775"/>
              <a:gd name="connsiteY2" fmla="*/ 0 h 268251"/>
              <a:gd name="connsiteX3" fmla="*/ 12169775 w 12169775"/>
              <a:gd name="connsiteY3" fmla="*/ 268251 h 268251"/>
              <a:gd name="connsiteX4" fmla="*/ 0 w 12169775"/>
              <a:gd name="connsiteY4" fmla="*/ 268251 h 268251"/>
              <a:gd name="connsiteX5" fmla="*/ 0 w 12169775"/>
              <a:gd name="connsiteY5" fmla="*/ 0 h 268251"/>
              <a:gd name="connsiteX0" fmla="*/ 0 w 12169775"/>
              <a:gd name="connsiteY0" fmla="*/ 0 h 268251"/>
              <a:gd name="connsiteX1" fmla="*/ 12169775 w 12169775"/>
              <a:gd name="connsiteY1" fmla="*/ 0 h 268251"/>
              <a:gd name="connsiteX2" fmla="*/ 12169775 w 12169775"/>
              <a:gd name="connsiteY2" fmla="*/ 0 h 268251"/>
              <a:gd name="connsiteX3" fmla="*/ 12169775 w 12169775"/>
              <a:gd name="connsiteY3" fmla="*/ 268251 h 268251"/>
              <a:gd name="connsiteX4" fmla="*/ 7258 w 12169775"/>
              <a:gd name="connsiteY4" fmla="*/ 119480 h 268251"/>
              <a:gd name="connsiteX5" fmla="*/ 0 w 12169775"/>
              <a:gd name="connsiteY5" fmla="*/ 0 h 268251"/>
              <a:gd name="connsiteX0" fmla="*/ 3628 w 12173403"/>
              <a:gd name="connsiteY0" fmla="*/ 0 h 268251"/>
              <a:gd name="connsiteX1" fmla="*/ 12173403 w 12173403"/>
              <a:gd name="connsiteY1" fmla="*/ 0 h 268251"/>
              <a:gd name="connsiteX2" fmla="*/ 12173403 w 12173403"/>
              <a:gd name="connsiteY2" fmla="*/ 0 h 268251"/>
              <a:gd name="connsiteX3" fmla="*/ 12173403 w 12173403"/>
              <a:gd name="connsiteY3" fmla="*/ 268251 h 268251"/>
              <a:gd name="connsiteX4" fmla="*/ 0 w 12173403"/>
              <a:gd name="connsiteY4" fmla="*/ 123109 h 268251"/>
              <a:gd name="connsiteX5" fmla="*/ 3628 w 12173403"/>
              <a:gd name="connsiteY5" fmla="*/ 0 h 268251"/>
              <a:gd name="connsiteX0" fmla="*/ 10885 w 12180660"/>
              <a:gd name="connsiteY0" fmla="*/ 0 h 268251"/>
              <a:gd name="connsiteX1" fmla="*/ 12180660 w 12180660"/>
              <a:gd name="connsiteY1" fmla="*/ 0 h 268251"/>
              <a:gd name="connsiteX2" fmla="*/ 12180660 w 12180660"/>
              <a:gd name="connsiteY2" fmla="*/ 0 h 268251"/>
              <a:gd name="connsiteX3" fmla="*/ 12180660 w 12180660"/>
              <a:gd name="connsiteY3" fmla="*/ 268251 h 268251"/>
              <a:gd name="connsiteX4" fmla="*/ 0 w 12180660"/>
              <a:gd name="connsiteY4" fmla="*/ 123109 h 268251"/>
              <a:gd name="connsiteX5" fmla="*/ 10885 w 12180660"/>
              <a:gd name="connsiteY5" fmla="*/ 0 h 268251"/>
              <a:gd name="connsiteX0" fmla="*/ 0 w 12169775"/>
              <a:gd name="connsiteY0" fmla="*/ 0 h 268251"/>
              <a:gd name="connsiteX1" fmla="*/ 12169775 w 12169775"/>
              <a:gd name="connsiteY1" fmla="*/ 0 h 268251"/>
              <a:gd name="connsiteX2" fmla="*/ 12169775 w 12169775"/>
              <a:gd name="connsiteY2" fmla="*/ 0 h 268251"/>
              <a:gd name="connsiteX3" fmla="*/ 12169775 w 12169775"/>
              <a:gd name="connsiteY3" fmla="*/ 268251 h 268251"/>
              <a:gd name="connsiteX4" fmla="*/ 3629 w 12169775"/>
              <a:gd name="connsiteY4" fmla="*/ 123109 h 268251"/>
              <a:gd name="connsiteX5" fmla="*/ 0 w 12169775"/>
              <a:gd name="connsiteY5" fmla="*/ 0 h 268251"/>
              <a:gd name="connsiteX0" fmla="*/ 1133 w 12170908"/>
              <a:gd name="connsiteY0" fmla="*/ 0 h 268251"/>
              <a:gd name="connsiteX1" fmla="*/ 12170908 w 12170908"/>
              <a:gd name="connsiteY1" fmla="*/ 0 h 268251"/>
              <a:gd name="connsiteX2" fmla="*/ 12170908 w 12170908"/>
              <a:gd name="connsiteY2" fmla="*/ 0 h 268251"/>
              <a:gd name="connsiteX3" fmla="*/ 12170908 w 12170908"/>
              <a:gd name="connsiteY3" fmla="*/ 268251 h 268251"/>
              <a:gd name="connsiteX4" fmla="*/ 0 w 12170908"/>
              <a:gd name="connsiteY4" fmla="*/ 123109 h 268251"/>
              <a:gd name="connsiteX5" fmla="*/ 1133 w 12170908"/>
              <a:gd name="connsiteY5" fmla="*/ 0 h 268251"/>
              <a:gd name="connsiteX0" fmla="*/ 1133 w 12170908"/>
              <a:gd name="connsiteY0" fmla="*/ 0 h 268251"/>
              <a:gd name="connsiteX1" fmla="*/ 12170908 w 12170908"/>
              <a:gd name="connsiteY1" fmla="*/ 0 h 268251"/>
              <a:gd name="connsiteX2" fmla="*/ 12170908 w 12170908"/>
              <a:gd name="connsiteY2" fmla="*/ 0 h 268251"/>
              <a:gd name="connsiteX3" fmla="*/ 12170908 w 12170908"/>
              <a:gd name="connsiteY3" fmla="*/ 268251 h 268251"/>
              <a:gd name="connsiteX4" fmla="*/ 0 w 12170908"/>
              <a:gd name="connsiteY4" fmla="*/ 125490 h 268251"/>
              <a:gd name="connsiteX5" fmla="*/ 1133 w 12170908"/>
              <a:gd name="connsiteY5" fmla="*/ 0 h 268251"/>
              <a:gd name="connsiteX0" fmla="*/ 1133 w 12170908"/>
              <a:gd name="connsiteY0" fmla="*/ 86468 h 354719"/>
              <a:gd name="connsiteX1" fmla="*/ 12170908 w 12170908"/>
              <a:gd name="connsiteY1" fmla="*/ 86468 h 354719"/>
              <a:gd name="connsiteX2" fmla="*/ 12170908 w 12170908"/>
              <a:gd name="connsiteY2" fmla="*/ 86468 h 354719"/>
              <a:gd name="connsiteX3" fmla="*/ 12170908 w 12170908"/>
              <a:gd name="connsiteY3" fmla="*/ 354719 h 354719"/>
              <a:gd name="connsiteX4" fmla="*/ 0 w 12170908"/>
              <a:gd name="connsiteY4" fmla="*/ 211958 h 354719"/>
              <a:gd name="connsiteX5" fmla="*/ 1133 w 12170908"/>
              <a:gd name="connsiteY5" fmla="*/ 86468 h 354719"/>
              <a:gd name="connsiteX0" fmla="*/ 1133 w 12170908"/>
              <a:gd name="connsiteY0" fmla="*/ 48939 h 317190"/>
              <a:gd name="connsiteX1" fmla="*/ 12170908 w 12170908"/>
              <a:gd name="connsiteY1" fmla="*/ 48939 h 317190"/>
              <a:gd name="connsiteX2" fmla="*/ 12170908 w 12170908"/>
              <a:gd name="connsiteY2" fmla="*/ 48939 h 317190"/>
              <a:gd name="connsiteX3" fmla="*/ 12170908 w 12170908"/>
              <a:gd name="connsiteY3" fmla="*/ 317190 h 317190"/>
              <a:gd name="connsiteX4" fmla="*/ 0 w 12170908"/>
              <a:gd name="connsiteY4" fmla="*/ 174429 h 317190"/>
              <a:gd name="connsiteX5" fmla="*/ 1133 w 12170908"/>
              <a:gd name="connsiteY5" fmla="*/ 48939 h 317190"/>
              <a:gd name="connsiteX0" fmla="*/ 1133 w 12170908"/>
              <a:gd name="connsiteY0" fmla="*/ 67241 h 335492"/>
              <a:gd name="connsiteX1" fmla="*/ 12170908 w 12170908"/>
              <a:gd name="connsiteY1" fmla="*/ 67241 h 335492"/>
              <a:gd name="connsiteX2" fmla="*/ 12170908 w 12170908"/>
              <a:gd name="connsiteY2" fmla="*/ 67241 h 335492"/>
              <a:gd name="connsiteX3" fmla="*/ 12170908 w 12170908"/>
              <a:gd name="connsiteY3" fmla="*/ 335492 h 335492"/>
              <a:gd name="connsiteX4" fmla="*/ 0 w 12170908"/>
              <a:gd name="connsiteY4" fmla="*/ 192731 h 335492"/>
              <a:gd name="connsiteX5" fmla="*/ 1133 w 12170908"/>
              <a:gd name="connsiteY5" fmla="*/ 67241 h 335492"/>
              <a:gd name="connsiteX0" fmla="*/ 1133 w 12170908"/>
              <a:gd name="connsiteY0" fmla="*/ 67241 h 335492"/>
              <a:gd name="connsiteX1" fmla="*/ 12170908 w 12170908"/>
              <a:gd name="connsiteY1" fmla="*/ 67241 h 335492"/>
              <a:gd name="connsiteX2" fmla="*/ 12170908 w 12170908"/>
              <a:gd name="connsiteY2" fmla="*/ 67241 h 335492"/>
              <a:gd name="connsiteX3" fmla="*/ 12170908 w 12170908"/>
              <a:gd name="connsiteY3" fmla="*/ 335492 h 335492"/>
              <a:gd name="connsiteX4" fmla="*/ 0 w 12170908"/>
              <a:gd name="connsiteY4" fmla="*/ 192731 h 335492"/>
              <a:gd name="connsiteX5" fmla="*/ 1133 w 12170908"/>
              <a:gd name="connsiteY5" fmla="*/ 67241 h 335492"/>
              <a:gd name="connsiteX0" fmla="*/ 1133 w 12170908"/>
              <a:gd name="connsiteY0" fmla="*/ 67241 h 335492"/>
              <a:gd name="connsiteX1" fmla="*/ 12170908 w 12170908"/>
              <a:gd name="connsiteY1" fmla="*/ 67241 h 335492"/>
              <a:gd name="connsiteX2" fmla="*/ 12170908 w 12170908"/>
              <a:gd name="connsiteY2" fmla="*/ 67241 h 335492"/>
              <a:gd name="connsiteX3" fmla="*/ 12170908 w 12170908"/>
              <a:gd name="connsiteY3" fmla="*/ 335492 h 335492"/>
              <a:gd name="connsiteX4" fmla="*/ 0 w 12170908"/>
              <a:gd name="connsiteY4" fmla="*/ 192731 h 335492"/>
              <a:gd name="connsiteX5" fmla="*/ 1133 w 12170908"/>
              <a:gd name="connsiteY5" fmla="*/ 67241 h 335492"/>
              <a:gd name="connsiteX0" fmla="*/ 1133 w 12170908"/>
              <a:gd name="connsiteY0" fmla="*/ 67241 h 335492"/>
              <a:gd name="connsiteX1" fmla="*/ 12170908 w 12170908"/>
              <a:gd name="connsiteY1" fmla="*/ 67241 h 335492"/>
              <a:gd name="connsiteX2" fmla="*/ 12170908 w 12170908"/>
              <a:gd name="connsiteY2" fmla="*/ 67241 h 335492"/>
              <a:gd name="connsiteX3" fmla="*/ 12170908 w 12170908"/>
              <a:gd name="connsiteY3" fmla="*/ 335492 h 335492"/>
              <a:gd name="connsiteX4" fmla="*/ 0 w 12170908"/>
              <a:gd name="connsiteY4" fmla="*/ 192731 h 335492"/>
              <a:gd name="connsiteX5" fmla="*/ 1133 w 12170908"/>
              <a:gd name="connsiteY5" fmla="*/ 67241 h 335492"/>
              <a:gd name="connsiteX0" fmla="*/ 1133 w 12170908"/>
              <a:gd name="connsiteY0" fmla="*/ 67241 h 335492"/>
              <a:gd name="connsiteX1" fmla="*/ 12170908 w 12170908"/>
              <a:gd name="connsiteY1" fmla="*/ 67241 h 335492"/>
              <a:gd name="connsiteX2" fmla="*/ 12170908 w 12170908"/>
              <a:gd name="connsiteY2" fmla="*/ 67241 h 335492"/>
              <a:gd name="connsiteX3" fmla="*/ 12170908 w 12170908"/>
              <a:gd name="connsiteY3" fmla="*/ 335492 h 335492"/>
              <a:gd name="connsiteX4" fmla="*/ 0 w 12170908"/>
              <a:gd name="connsiteY4" fmla="*/ 192731 h 335492"/>
              <a:gd name="connsiteX5" fmla="*/ 1133 w 12170908"/>
              <a:gd name="connsiteY5" fmla="*/ 67241 h 3354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70908" h="335492">
                <a:moveTo>
                  <a:pt x="1133" y="67241"/>
                </a:moveTo>
                <a:cubicBezTo>
                  <a:pt x="3123869" y="-175951"/>
                  <a:pt x="8804980" y="339615"/>
                  <a:pt x="12170908" y="67241"/>
                </a:cubicBezTo>
                <a:lnTo>
                  <a:pt x="12170908" y="67241"/>
                </a:lnTo>
                <a:lnTo>
                  <a:pt x="12170908" y="335492"/>
                </a:lnTo>
                <a:cubicBezTo>
                  <a:pt x="8396041" y="112808"/>
                  <a:pt x="4056969" y="532148"/>
                  <a:pt x="0" y="192731"/>
                </a:cubicBezTo>
                <a:cubicBezTo>
                  <a:pt x="378" y="151695"/>
                  <a:pt x="755" y="108277"/>
                  <a:pt x="1133" y="67241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1"/>
              </a:gs>
              <a:gs pos="0">
                <a:schemeClr val="accent2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algn="ctr">
              <a:defRPr lang="nl-NL" sz="700" baseline="0" dirty="0" smtClean="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pPr lvl="0" algn="ctr"/>
            <a:r>
              <a:rPr lang="nl-NL" dirty="0"/>
              <a:t>NIET VERWIJDEREN! - Tekst in dit vlak is niet zichtbaar in dia-modus (shift+F5)</a:t>
            </a:r>
          </a:p>
        </p:txBody>
      </p:sp>
      <p:sp>
        <p:nvSpPr>
          <p:cNvPr id="19" name="Rechthoek 18"/>
          <p:cNvSpPr/>
          <p:nvPr userDrawn="1"/>
        </p:nvSpPr>
        <p:spPr>
          <a:xfrm>
            <a:off x="7662042" y="-409916"/>
            <a:ext cx="4523994" cy="38738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180000" rIns="180000" rtlCol="0" anchor="t"/>
          <a:lstStyle/>
          <a:p>
            <a:pPr marR="0" lvl="0" indent="0" algn="r" defTabSz="1087016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nl-NL" b="1" i="0" u="none" strike="noStrike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Calibri" pitchFamily="34" charset="0"/>
              </a:rPr>
              <a:t>Grafiek (volledig) met subtitel</a:t>
            </a:r>
          </a:p>
        </p:txBody>
      </p:sp>
      <p:sp>
        <p:nvSpPr>
          <p:cNvPr id="65" name="Rechthoek 64"/>
          <p:cNvSpPr/>
          <p:nvPr userDrawn="1"/>
        </p:nvSpPr>
        <p:spPr>
          <a:xfrm>
            <a:off x="-2213268" y="0"/>
            <a:ext cx="2187867" cy="38738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180000" rIns="180000" rtlCol="0" anchor="t"/>
          <a:lstStyle/>
          <a:p>
            <a:pPr marR="0" lvl="0" indent="0" defTabSz="1087016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nl-NL" b="1" i="0" u="none" strike="noStrike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Calibri" pitchFamily="34" charset="0"/>
              </a:rPr>
              <a:t>TEXT LEVELS</a:t>
            </a:r>
          </a:p>
        </p:txBody>
      </p:sp>
      <p:grpSp>
        <p:nvGrpSpPr>
          <p:cNvPr id="66" name="Groep 65"/>
          <p:cNvGrpSpPr/>
          <p:nvPr userDrawn="1"/>
        </p:nvGrpSpPr>
        <p:grpSpPr>
          <a:xfrm>
            <a:off x="-1374003" y="507639"/>
            <a:ext cx="515688" cy="506526"/>
            <a:chOff x="-1085063" y="758027"/>
            <a:chExt cx="633800" cy="622540"/>
          </a:xfrm>
        </p:grpSpPr>
        <p:sp>
          <p:nvSpPr>
            <p:cNvPr id="67" name="Afgeronde rechthoek 66"/>
            <p:cNvSpPr/>
            <p:nvPr userDrawn="1"/>
          </p:nvSpPr>
          <p:spPr>
            <a:xfrm>
              <a:off x="-1085063" y="758027"/>
              <a:ext cx="633800" cy="622540"/>
            </a:xfrm>
            <a:prstGeom prst="roundRect">
              <a:avLst>
                <a:gd name="adj" fmla="val 10944"/>
              </a:avLst>
            </a:prstGeom>
            <a:solidFill>
              <a:sysClr val="window" lastClr="FFFFFF"/>
            </a:solidFill>
            <a:ln w="3175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08701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21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rebuchet MS"/>
                <a:ea typeface="+mn-ea"/>
                <a:cs typeface="+mn-cs"/>
              </a:endParaRPr>
            </a:p>
          </p:txBody>
        </p:sp>
        <p:grpSp>
          <p:nvGrpSpPr>
            <p:cNvPr id="68" name="Groep 67"/>
            <p:cNvGrpSpPr/>
            <p:nvPr userDrawn="1"/>
          </p:nvGrpSpPr>
          <p:grpSpPr>
            <a:xfrm>
              <a:off x="-977739" y="864082"/>
              <a:ext cx="419168" cy="410429"/>
              <a:chOff x="6366933" y="309013"/>
              <a:chExt cx="1901295" cy="1861668"/>
            </a:xfrm>
            <a:solidFill>
              <a:srgbClr val="000000"/>
            </a:solidFill>
          </p:grpSpPr>
          <p:sp>
            <p:nvSpPr>
              <p:cNvPr id="69" name="Rechthoek 68"/>
              <p:cNvSpPr/>
              <p:nvPr userDrawn="1"/>
            </p:nvSpPr>
            <p:spPr>
              <a:xfrm>
                <a:off x="6608189" y="535149"/>
                <a:ext cx="457575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08701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00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70" name="Rechthoek 69"/>
              <p:cNvSpPr/>
              <p:nvPr userDrawn="1"/>
            </p:nvSpPr>
            <p:spPr>
              <a:xfrm>
                <a:off x="6608189" y="1512611"/>
                <a:ext cx="457575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08701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00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71" name="Rechthoek 70"/>
              <p:cNvSpPr/>
              <p:nvPr userDrawn="1"/>
            </p:nvSpPr>
            <p:spPr>
              <a:xfrm>
                <a:off x="6608189" y="1780625"/>
                <a:ext cx="457575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08701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00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72" name="Rechthoek 71"/>
              <p:cNvSpPr/>
              <p:nvPr userDrawn="1"/>
            </p:nvSpPr>
            <p:spPr>
              <a:xfrm>
                <a:off x="7252238" y="535149"/>
                <a:ext cx="1015990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08701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00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73" name="Rechthoek 72"/>
              <p:cNvSpPr/>
              <p:nvPr userDrawn="1"/>
            </p:nvSpPr>
            <p:spPr>
              <a:xfrm>
                <a:off x="7252238" y="1512611"/>
                <a:ext cx="1015990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08701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00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74" name="Rechthoek 73"/>
              <p:cNvSpPr/>
              <p:nvPr userDrawn="1"/>
            </p:nvSpPr>
            <p:spPr>
              <a:xfrm>
                <a:off x="7252238" y="1780625"/>
                <a:ext cx="177790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08701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00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75" name="Rechthoek 74"/>
              <p:cNvSpPr/>
              <p:nvPr userDrawn="1"/>
            </p:nvSpPr>
            <p:spPr>
              <a:xfrm>
                <a:off x="7252238" y="854236"/>
                <a:ext cx="1015990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08701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00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76" name="Rechthoek 75"/>
              <p:cNvSpPr/>
              <p:nvPr userDrawn="1"/>
            </p:nvSpPr>
            <p:spPr>
              <a:xfrm>
                <a:off x="7252238" y="1191263"/>
                <a:ext cx="606415" cy="1990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08701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00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77" name="Rechthoek 76"/>
              <p:cNvSpPr/>
              <p:nvPr userDrawn="1"/>
            </p:nvSpPr>
            <p:spPr>
              <a:xfrm>
                <a:off x="7252238" y="309013"/>
                <a:ext cx="88895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08701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00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78" name="Rechthoek 77"/>
              <p:cNvSpPr/>
              <p:nvPr userDrawn="1"/>
            </p:nvSpPr>
            <p:spPr>
              <a:xfrm>
                <a:off x="7252238" y="2021132"/>
                <a:ext cx="88895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08701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00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79" name="Vrije vorm 78"/>
              <p:cNvSpPr/>
              <p:nvPr userDrawn="1"/>
            </p:nvSpPr>
            <p:spPr>
              <a:xfrm flipH="1">
                <a:off x="6366933" y="804333"/>
                <a:ext cx="762000" cy="575734"/>
              </a:xfrm>
              <a:custGeom>
                <a:avLst/>
                <a:gdLst>
                  <a:gd name="connsiteX0" fmla="*/ 635000 w 762000"/>
                  <a:gd name="connsiteY0" fmla="*/ 0 h 575734"/>
                  <a:gd name="connsiteX1" fmla="*/ 482600 w 762000"/>
                  <a:gd name="connsiteY1" fmla="*/ 203200 h 575734"/>
                  <a:gd name="connsiteX2" fmla="*/ 762000 w 762000"/>
                  <a:gd name="connsiteY2" fmla="*/ 203200 h 575734"/>
                  <a:gd name="connsiteX3" fmla="*/ 762000 w 762000"/>
                  <a:gd name="connsiteY3" fmla="*/ 364067 h 575734"/>
                  <a:gd name="connsiteX4" fmla="*/ 482600 w 762000"/>
                  <a:gd name="connsiteY4" fmla="*/ 364067 h 575734"/>
                  <a:gd name="connsiteX5" fmla="*/ 635000 w 762000"/>
                  <a:gd name="connsiteY5" fmla="*/ 575734 h 575734"/>
                  <a:gd name="connsiteX6" fmla="*/ 524933 w 762000"/>
                  <a:gd name="connsiteY6" fmla="*/ 575734 h 575734"/>
                  <a:gd name="connsiteX7" fmla="*/ 0 w 762000"/>
                  <a:gd name="connsiteY7" fmla="*/ 313267 h 575734"/>
                  <a:gd name="connsiteX8" fmla="*/ 533400 w 762000"/>
                  <a:gd name="connsiteY8" fmla="*/ 0 h 575734"/>
                  <a:gd name="connsiteX9" fmla="*/ 635000 w 762000"/>
                  <a:gd name="connsiteY9" fmla="*/ 0 h 575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2000" h="575734">
                    <a:moveTo>
                      <a:pt x="635000" y="0"/>
                    </a:moveTo>
                    <a:lnTo>
                      <a:pt x="482600" y="203200"/>
                    </a:lnTo>
                    <a:lnTo>
                      <a:pt x="762000" y="203200"/>
                    </a:lnTo>
                    <a:lnTo>
                      <a:pt x="762000" y="364067"/>
                    </a:lnTo>
                    <a:lnTo>
                      <a:pt x="482600" y="364067"/>
                    </a:lnTo>
                    <a:lnTo>
                      <a:pt x="635000" y="575734"/>
                    </a:lnTo>
                    <a:lnTo>
                      <a:pt x="524933" y="575734"/>
                    </a:lnTo>
                    <a:lnTo>
                      <a:pt x="0" y="313267"/>
                    </a:lnTo>
                    <a:lnTo>
                      <a:pt x="533400" y="0"/>
                    </a:lnTo>
                    <a:lnTo>
                      <a:pt x="635000" y="0"/>
                    </a:lnTo>
                    <a:close/>
                  </a:path>
                </a:pathLst>
              </a:custGeom>
              <a:solidFill>
                <a:srgbClr val="A1A0A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08701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00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80" name="Groep 79"/>
          <p:cNvGrpSpPr/>
          <p:nvPr userDrawn="1"/>
        </p:nvGrpSpPr>
        <p:grpSpPr>
          <a:xfrm>
            <a:off x="-2069589" y="1270889"/>
            <a:ext cx="2069589" cy="1920646"/>
            <a:chOff x="-3092517" y="988213"/>
            <a:chExt cx="3260486" cy="3025842"/>
          </a:xfrm>
        </p:grpSpPr>
        <p:sp>
          <p:nvSpPr>
            <p:cNvPr id="81" name="Textfield placeholder"/>
            <p:cNvSpPr txBox="1">
              <a:spLocks/>
            </p:cNvSpPr>
            <p:nvPr userDrawn="1"/>
          </p:nvSpPr>
          <p:spPr>
            <a:xfrm>
              <a:off x="-2581723" y="1030189"/>
              <a:ext cx="2702813" cy="293940"/>
            </a:xfrm>
            <a:prstGeom prst="rect">
              <a:avLst/>
            </a:prstGeom>
          </p:spPr>
          <p:txBody>
            <a:bodyPr vert="horz" lIns="0" tIns="0" rIns="540000" bIns="0" rtlCol="0" anchor="ctr">
              <a:noAutofit/>
            </a:bodyPr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646464"/>
                </a:buClr>
                <a:buSzTx/>
                <a:buFont typeface="Arial"/>
                <a:buNone/>
                <a:tabLst/>
                <a:defRPr/>
              </a:pPr>
              <a:r>
                <a:rPr kumimoji="0" lang="nl-NL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Basistekst</a:t>
              </a:r>
            </a:p>
          </p:txBody>
        </p:sp>
        <p:sp>
          <p:nvSpPr>
            <p:cNvPr id="82" name="Ovaal 81"/>
            <p:cNvSpPr/>
            <p:nvPr userDrawn="1"/>
          </p:nvSpPr>
          <p:spPr>
            <a:xfrm>
              <a:off x="-3092517" y="988213"/>
              <a:ext cx="377892" cy="377892"/>
            </a:xfrm>
            <a:prstGeom prst="ellipse">
              <a:avLst/>
            </a:prstGeom>
            <a:solidFill>
              <a:schemeClr val="bg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08701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5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83" name="Ovaal 82"/>
            <p:cNvSpPr/>
            <p:nvPr userDrawn="1"/>
          </p:nvSpPr>
          <p:spPr>
            <a:xfrm>
              <a:off x="-3092517" y="1517803"/>
              <a:ext cx="377892" cy="377892"/>
            </a:xfrm>
            <a:prstGeom prst="ellipse">
              <a:avLst/>
            </a:prstGeom>
            <a:solidFill>
              <a:schemeClr val="bg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08701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5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84" name="Ovaal 83"/>
            <p:cNvSpPr/>
            <p:nvPr userDrawn="1"/>
          </p:nvSpPr>
          <p:spPr>
            <a:xfrm>
              <a:off x="-3092517" y="2047393"/>
              <a:ext cx="377892" cy="377892"/>
            </a:xfrm>
            <a:prstGeom prst="ellipse">
              <a:avLst/>
            </a:prstGeom>
            <a:solidFill>
              <a:schemeClr val="bg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08701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5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85" name="Ovaal 84"/>
            <p:cNvSpPr/>
            <p:nvPr userDrawn="1"/>
          </p:nvSpPr>
          <p:spPr>
            <a:xfrm>
              <a:off x="-3092517" y="2576983"/>
              <a:ext cx="377892" cy="377892"/>
            </a:xfrm>
            <a:prstGeom prst="ellipse">
              <a:avLst/>
            </a:prstGeom>
            <a:solidFill>
              <a:schemeClr val="accent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08701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5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86" name="Ovaal 85"/>
            <p:cNvSpPr/>
            <p:nvPr userDrawn="1"/>
          </p:nvSpPr>
          <p:spPr>
            <a:xfrm>
              <a:off x="-3092517" y="3106573"/>
              <a:ext cx="377892" cy="377892"/>
            </a:xfrm>
            <a:prstGeom prst="ellipse">
              <a:avLst/>
            </a:prstGeom>
            <a:solidFill>
              <a:schemeClr val="bg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08701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5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87" name="Textfield placeholder"/>
            <p:cNvSpPr txBox="1">
              <a:spLocks/>
            </p:cNvSpPr>
            <p:nvPr userDrawn="1"/>
          </p:nvSpPr>
          <p:spPr>
            <a:xfrm>
              <a:off x="-2581723" y="1559780"/>
              <a:ext cx="2702813" cy="293940"/>
            </a:xfrm>
            <a:prstGeom prst="rect">
              <a:avLst/>
            </a:prstGeom>
          </p:spPr>
          <p:txBody>
            <a:bodyPr vert="horz" lIns="0" tIns="0" rIns="540000" bIns="0" rtlCol="0" anchor="ctr">
              <a:noAutofit/>
            </a:bodyPr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80975" marR="0" lvl="1" indent="-180975" algn="l" defTabSz="4572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bg2"/>
                </a:buClr>
                <a:buSzTx/>
                <a:buFont typeface="Arial"/>
                <a:buChar char="•"/>
                <a:tabLst/>
                <a:defRPr/>
              </a:pPr>
              <a:r>
                <a:rPr kumimoji="0" lang="nl-NL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Bullet</a:t>
              </a:r>
              <a:endParaRPr kumimoji="0" lang="nl-NL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8" name="Textfield placeholder"/>
            <p:cNvSpPr txBox="1">
              <a:spLocks/>
            </p:cNvSpPr>
            <p:nvPr userDrawn="1"/>
          </p:nvSpPr>
          <p:spPr>
            <a:xfrm>
              <a:off x="-2581723" y="2089369"/>
              <a:ext cx="2702813" cy="293940"/>
            </a:xfrm>
            <a:prstGeom prst="rect">
              <a:avLst/>
            </a:prstGeom>
          </p:spPr>
          <p:txBody>
            <a:bodyPr vert="horz" lIns="0" tIns="0" rIns="540000" bIns="0" rtlCol="0" anchor="ctr">
              <a:noAutofit/>
            </a:bodyPr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360363" marR="0" lvl="2" indent="-184150" algn="l" defTabSz="4572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bg2"/>
                </a:buClr>
                <a:buSzTx/>
                <a:buFont typeface="Arial"/>
                <a:buChar char="•"/>
                <a:tabLst/>
                <a:defRPr/>
              </a:pPr>
              <a:r>
                <a:rPr kumimoji="0" lang="nl-NL" sz="11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Sub-</a:t>
              </a:r>
              <a:r>
                <a:rPr kumimoji="0" lang="nl-NL" sz="1100" b="0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Bullet</a:t>
              </a:r>
              <a:endParaRPr kumimoji="0" lang="nl-NL" sz="11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9" name="Textfield placeholder"/>
            <p:cNvSpPr txBox="1">
              <a:spLocks/>
            </p:cNvSpPr>
            <p:nvPr userDrawn="1"/>
          </p:nvSpPr>
          <p:spPr>
            <a:xfrm>
              <a:off x="-2581723" y="2618959"/>
              <a:ext cx="2702813" cy="293940"/>
            </a:xfrm>
            <a:prstGeom prst="rect">
              <a:avLst/>
            </a:prstGeom>
          </p:spPr>
          <p:txBody>
            <a:bodyPr vert="horz" lIns="0" tIns="0" rIns="540000" bIns="0" rtlCol="0" anchor="ctr">
              <a:noAutofit/>
            </a:bodyPr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3" indent="0" algn="l" defTabSz="4572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FFFF00"/>
                </a:buClr>
                <a:buSzTx/>
                <a:buFont typeface="Arial"/>
                <a:buNone/>
                <a:tabLst/>
                <a:defRPr/>
              </a:pPr>
              <a:r>
                <a:rPr kumimoji="0" lang="nl-NL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918CC8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Subtitel</a:t>
              </a:r>
            </a:p>
          </p:txBody>
        </p:sp>
        <p:sp>
          <p:nvSpPr>
            <p:cNvPr id="90" name="Textfield placeholder"/>
            <p:cNvSpPr txBox="1">
              <a:spLocks/>
            </p:cNvSpPr>
            <p:nvPr userDrawn="1"/>
          </p:nvSpPr>
          <p:spPr>
            <a:xfrm>
              <a:off x="-2581723" y="3148550"/>
              <a:ext cx="2749692" cy="293940"/>
            </a:xfrm>
            <a:prstGeom prst="rect">
              <a:avLst/>
            </a:prstGeom>
          </p:spPr>
          <p:txBody>
            <a:bodyPr vert="horz" lIns="0" tIns="0" rIns="540000" bIns="0" rtlCol="0" anchor="ctr">
              <a:noAutofit/>
            </a:bodyPr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74625" marR="0" lvl="4" indent="0" algn="l" defTabSz="4572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FFFF00"/>
                </a:buClr>
                <a:buSzTx/>
                <a:buFont typeface="Arial"/>
                <a:buNone/>
                <a:tabLst/>
                <a:defRPr/>
              </a:pPr>
              <a:r>
                <a:rPr kumimoji="0" lang="nl-NL" sz="1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Kleurtitel A</a:t>
              </a:r>
            </a:p>
          </p:txBody>
        </p:sp>
        <p:sp>
          <p:nvSpPr>
            <p:cNvPr id="91" name="Ovaal 90"/>
            <p:cNvSpPr/>
            <p:nvPr userDrawn="1"/>
          </p:nvSpPr>
          <p:spPr>
            <a:xfrm>
              <a:off x="-3092517" y="3636163"/>
              <a:ext cx="377892" cy="377892"/>
            </a:xfrm>
            <a:prstGeom prst="ellipse">
              <a:avLst/>
            </a:prstGeom>
            <a:solidFill>
              <a:schemeClr val="bg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08701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5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92" name="Textfield placeholder"/>
            <p:cNvSpPr txBox="1">
              <a:spLocks/>
            </p:cNvSpPr>
            <p:nvPr userDrawn="1"/>
          </p:nvSpPr>
          <p:spPr>
            <a:xfrm>
              <a:off x="-2581722" y="3678139"/>
              <a:ext cx="2702813" cy="293940"/>
            </a:xfrm>
            <a:prstGeom prst="rect">
              <a:avLst/>
            </a:prstGeom>
          </p:spPr>
          <p:txBody>
            <a:bodyPr vert="horz" lIns="0" tIns="0" rIns="540000" bIns="0" rtlCol="0" anchor="ctr">
              <a:noAutofit/>
            </a:bodyPr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74625" marR="0" lvl="5" indent="0" algn="l" defTabSz="4572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 typeface="Arial"/>
                <a:buNone/>
                <a:tabLst/>
                <a:defRPr/>
              </a:pPr>
              <a:r>
                <a:rPr kumimoji="0" lang="nl-NL" sz="1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Kleurtitel B</a:t>
              </a:r>
            </a:p>
          </p:txBody>
        </p:sp>
      </p:grpSp>
      <p:grpSp>
        <p:nvGrpSpPr>
          <p:cNvPr id="93" name="Groep 92"/>
          <p:cNvGrpSpPr/>
          <p:nvPr userDrawn="1"/>
        </p:nvGrpSpPr>
        <p:grpSpPr>
          <a:xfrm>
            <a:off x="-2045873" y="507639"/>
            <a:ext cx="515688" cy="506526"/>
            <a:chOff x="-1845083" y="758027"/>
            <a:chExt cx="633800" cy="622540"/>
          </a:xfrm>
        </p:grpSpPr>
        <p:sp>
          <p:nvSpPr>
            <p:cNvPr id="94" name="Afgeronde rechthoek 93"/>
            <p:cNvSpPr/>
            <p:nvPr userDrawn="1"/>
          </p:nvSpPr>
          <p:spPr>
            <a:xfrm>
              <a:off x="-1845083" y="758027"/>
              <a:ext cx="633800" cy="622540"/>
            </a:xfrm>
            <a:prstGeom prst="roundRect">
              <a:avLst>
                <a:gd name="adj" fmla="val 10944"/>
              </a:avLst>
            </a:prstGeom>
            <a:solidFill>
              <a:sysClr val="window" lastClr="FFFFFF"/>
            </a:solidFill>
            <a:ln w="3175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08701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21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rebuchet MS"/>
                <a:ea typeface="+mn-ea"/>
                <a:cs typeface="+mn-cs"/>
              </a:endParaRPr>
            </a:p>
          </p:txBody>
        </p:sp>
        <p:grpSp>
          <p:nvGrpSpPr>
            <p:cNvPr id="95" name="Groep 94"/>
            <p:cNvGrpSpPr/>
            <p:nvPr userDrawn="1"/>
          </p:nvGrpSpPr>
          <p:grpSpPr>
            <a:xfrm>
              <a:off x="-1737762" y="864082"/>
              <a:ext cx="419168" cy="410429"/>
              <a:chOff x="3708400" y="309013"/>
              <a:chExt cx="1901295" cy="1861668"/>
            </a:xfrm>
            <a:solidFill>
              <a:srgbClr val="000000"/>
            </a:solidFill>
          </p:grpSpPr>
          <p:sp>
            <p:nvSpPr>
              <p:cNvPr id="96" name="Rechthoek 95"/>
              <p:cNvSpPr/>
              <p:nvPr userDrawn="1"/>
            </p:nvSpPr>
            <p:spPr>
              <a:xfrm>
                <a:off x="3949656" y="535149"/>
                <a:ext cx="457575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08701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00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97" name="Rechthoek 96"/>
              <p:cNvSpPr/>
              <p:nvPr userDrawn="1"/>
            </p:nvSpPr>
            <p:spPr>
              <a:xfrm>
                <a:off x="3949656" y="1512611"/>
                <a:ext cx="457575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08701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00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98" name="Rechthoek 97"/>
              <p:cNvSpPr/>
              <p:nvPr userDrawn="1"/>
            </p:nvSpPr>
            <p:spPr>
              <a:xfrm>
                <a:off x="3949656" y="1780625"/>
                <a:ext cx="457575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08701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00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99" name="Rechthoek 98"/>
              <p:cNvSpPr/>
              <p:nvPr userDrawn="1"/>
            </p:nvSpPr>
            <p:spPr>
              <a:xfrm>
                <a:off x="4593705" y="535149"/>
                <a:ext cx="1015990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08701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00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100" name="Rechthoek 99"/>
              <p:cNvSpPr/>
              <p:nvPr userDrawn="1"/>
            </p:nvSpPr>
            <p:spPr>
              <a:xfrm>
                <a:off x="4593705" y="1512611"/>
                <a:ext cx="1015990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08701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00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101" name="Rechthoek 100"/>
              <p:cNvSpPr/>
              <p:nvPr userDrawn="1"/>
            </p:nvSpPr>
            <p:spPr>
              <a:xfrm>
                <a:off x="4593705" y="1780625"/>
                <a:ext cx="177790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08701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00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102" name="Rechthoek 101"/>
              <p:cNvSpPr/>
              <p:nvPr userDrawn="1"/>
            </p:nvSpPr>
            <p:spPr>
              <a:xfrm>
                <a:off x="4593705" y="854236"/>
                <a:ext cx="1015990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08701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00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103" name="Rechthoek 102"/>
              <p:cNvSpPr/>
              <p:nvPr userDrawn="1"/>
            </p:nvSpPr>
            <p:spPr>
              <a:xfrm>
                <a:off x="4593705" y="1191263"/>
                <a:ext cx="606415" cy="1990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08701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00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104" name="Rechthoek 103"/>
              <p:cNvSpPr/>
              <p:nvPr userDrawn="1"/>
            </p:nvSpPr>
            <p:spPr>
              <a:xfrm>
                <a:off x="4593705" y="309013"/>
                <a:ext cx="88895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08701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00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105" name="Rechthoek 104"/>
              <p:cNvSpPr/>
              <p:nvPr userDrawn="1"/>
            </p:nvSpPr>
            <p:spPr>
              <a:xfrm>
                <a:off x="4593705" y="2021132"/>
                <a:ext cx="88895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08701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00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106" name="Vrije vorm 105"/>
              <p:cNvSpPr/>
              <p:nvPr userDrawn="1"/>
            </p:nvSpPr>
            <p:spPr>
              <a:xfrm>
                <a:off x="3708400" y="804333"/>
                <a:ext cx="762000" cy="575734"/>
              </a:xfrm>
              <a:custGeom>
                <a:avLst/>
                <a:gdLst>
                  <a:gd name="connsiteX0" fmla="*/ 635000 w 762000"/>
                  <a:gd name="connsiteY0" fmla="*/ 0 h 575734"/>
                  <a:gd name="connsiteX1" fmla="*/ 482600 w 762000"/>
                  <a:gd name="connsiteY1" fmla="*/ 203200 h 575734"/>
                  <a:gd name="connsiteX2" fmla="*/ 762000 w 762000"/>
                  <a:gd name="connsiteY2" fmla="*/ 203200 h 575734"/>
                  <a:gd name="connsiteX3" fmla="*/ 762000 w 762000"/>
                  <a:gd name="connsiteY3" fmla="*/ 364067 h 575734"/>
                  <a:gd name="connsiteX4" fmla="*/ 482600 w 762000"/>
                  <a:gd name="connsiteY4" fmla="*/ 364067 h 575734"/>
                  <a:gd name="connsiteX5" fmla="*/ 635000 w 762000"/>
                  <a:gd name="connsiteY5" fmla="*/ 575734 h 575734"/>
                  <a:gd name="connsiteX6" fmla="*/ 524933 w 762000"/>
                  <a:gd name="connsiteY6" fmla="*/ 575734 h 575734"/>
                  <a:gd name="connsiteX7" fmla="*/ 0 w 762000"/>
                  <a:gd name="connsiteY7" fmla="*/ 313267 h 575734"/>
                  <a:gd name="connsiteX8" fmla="*/ 533400 w 762000"/>
                  <a:gd name="connsiteY8" fmla="*/ 0 h 575734"/>
                  <a:gd name="connsiteX9" fmla="*/ 635000 w 762000"/>
                  <a:gd name="connsiteY9" fmla="*/ 0 h 575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2000" h="575734">
                    <a:moveTo>
                      <a:pt x="635000" y="0"/>
                    </a:moveTo>
                    <a:lnTo>
                      <a:pt x="482600" y="203200"/>
                    </a:lnTo>
                    <a:lnTo>
                      <a:pt x="762000" y="203200"/>
                    </a:lnTo>
                    <a:lnTo>
                      <a:pt x="762000" y="364067"/>
                    </a:lnTo>
                    <a:lnTo>
                      <a:pt x="482600" y="364067"/>
                    </a:lnTo>
                    <a:lnTo>
                      <a:pt x="635000" y="575734"/>
                    </a:lnTo>
                    <a:lnTo>
                      <a:pt x="524933" y="575734"/>
                    </a:lnTo>
                    <a:lnTo>
                      <a:pt x="0" y="313267"/>
                    </a:lnTo>
                    <a:lnTo>
                      <a:pt x="533400" y="0"/>
                    </a:lnTo>
                    <a:lnTo>
                      <a:pt x="635000" y="0"/>
                    </a:lnTo>
                    <a:close/>
                  </a:path>
                </a:pathLst>
              </a:custGeom>
              <a:solidFill>
                <a:srgbClr val="A1A0A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08701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00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</p:grpSp>
      </p:grpSp>
      <p:cxnSp>
        <p:nvCxnSpPr>
          <p:cNvPr id="107" name="Rechte verbindingslijn 106"/>
          <p:cNvCxnSpPr/>
          <p:nvPr userDrawn="1"/>
        </p:nvCxnSpPr>
        <p:spPr>
          <a:xfrm>
            <a:off x="-2069589" y="384986"/>
            <a:ext cx="1894536" cy="0"/>
          </a:xfrm>
          <a:prstGeom prst="line">
            <a:avLst/>
          </a:prstGeom>
          <a:noFill/>
          <a:ln w="9525" cap="flat" cmpd="sng" algn="ctr">
            <a:solidFill>
              <a:srgbClr val="A1A0A0">
                <a:lumMod val="75000"/>
              </a:srgbClr>
            </a:solidFill>
            <a:prstDash val="solid"/>
          </a:ln>
          <a:effectLst/>
        </p:spPr>
      </p:cxnSp>
      <p:cxnSp>
        <p:nvCxnSpPr>
          <p:cNvPr id="108" name="Rechte verbindingslijn 107"/>
          <p:cNvCxnSpPr/>
          <p:nvPr userDrawn="1"/>
        </p:nvCxnSpPr>
        <p:spPr>
          <a:xfrm>
            <a:off x="-2069589" y="1155453"/>
            <a:ext cx="1894536" cy="0"/>
          </a:xfrm>
          <a:prstGeom prst="line">
            <a:avLst/>
          </a:prstGeom>
          <a:noFill/>
          <a:ln w="9525" cap="flat" cmpd="sng" algn="ctr">
            <a:solidFill>
              <a:srgbClr val="A1A0A0">
                <a:lumMod val="75000"/>
              </a:srgbClr>
            </a:solidFill>
            <a:prstDash val="solid"/>
          </a:ln>
          <a:effectLst/>
        </p:spPr>
      </p:cxnSp>
      <p:cxnSp>
        <p:nvCxnSpPr>
          <p:cNvPr id="109" name="Rechte verbindingslijn 108"/>
          <p:cNvCxnSpPr/>
          <p:nvPr userDrawn="1"/>
        </p:nvCxnSpPr>
        <p:spPr>
          <a:xfrm>
            <a:off x="-2069589" y="3305987"/>
            <a:ext cx="1894536" cy="0"/>
          </a:xfrm>
          <a:prstGeom prst="line">
            <a:avLst/>
          </a:prstGeom>
          <a:noFill/>
          <a:ln w="9525" cap="flat" cmpd="sng" algn="ctr">
            <a:solidFill>
              <a:srgbClr val="A1A0A0">
                <a:lumMod val="75000"/>
              </a:srgbClr>
            </a:solidFill>
            <a:prstDash val="solid"/>
          </a:ln>
          <a:effectLst/>
        </p:spPr>
      </p:cxnSp>
    </p:spTree>
    <p:extLst>
      <p:ext uri="{BB962C8B-B14F-4D97-AF65-F5344CB8AC3E}">
        <p14:creationId xmlns:p14="http://schemas.microsoft.com/office/powerpoint/2010/main" val="3629228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 (volledig) met sub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8448515" y="6434860"/>
            <a:ext cx="2840037" cy="365125"/>
          </a:xfrm>
          <a:prstGeom prst="rect">
            <a:avLst/>
          </a:prstGeom>
        </p:spPr>
        <p:txBody>
          <a:bodyPr anchor="ctr"/>
          <a:lstStyle>
            <a:lvl1pPr algn="r">
              <a:defRPr sz="1000"/>
            </a:lvl1pPr>
          </a:lstStyle>
          <a:p>
            <a:fld id="{81C55895-BBDE-49A9-A51C-B1488599A003}" type="datetime1">
              <a:rPr lang="nl-NL" smtClean="0"/>
              <a:t>6-8-2016</a:t>
            </a:fld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1142921" y="6434860"/>
            <a:ext cx="756871" cy="365125"/>
          </a:xfrm>
        </p:spPr>
        <p:txBody>
          <a:bodyPr/>
          <a:lstStyle/>
          <a:p>
            <a:fld id="{B312AE52-FDF5-433E-9C7C-6ECA2BDE0D9B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7" name="Tijdelijke aanduiding voor tabel 6"/>
          <p:cNvSpPr>
            <a:spLocks noGrp="1"/>
          </p:cNvSpPr>
          <p:nvPr>
            <p:ph type="tbl" sz="quarter" idx="14"/>
          </p:nvPr>
        </p:nvSpPr>
        <p:spPr>
          <a:xfrm>
            <a:off x="322255" y="1876096"/>
            <a:ext cx="11531210" cy="3882677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table</a:t>
            </a:r>
            <a:endParaRPr lang="nl-NL"/>
          </a:p>
        </p:txBody>
      </p:sp>
      <p:sp>
        <p:nvSpPr>
          <p:cNvPr id="8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303972" y="1420240"/>
            <a:ext cx="11515479" cy="729573"/>
          </a:xfrm>
        </p:spPr>
        <p:txBody>
          <a:bodyPr vert="horz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9" name="Tijdelijke aanduiding voor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-1133" y="5888429"/>
            <a:ext cx="12170908" cy="352605"/>
          </a:xfrm>
          <a:custGeom>
            <a:avLst/>
            <a:gdLst>
              <a:gd name="connsiteX0" fmla="*/ 0 w 12169775"/>
              <a:gd name="connsiteY0" fmla="*/ 0 h 268251"/>
              <a:gd name="connsiteX1" fmla="*/ 12169775 w 12169775"/>
              <a:gd name="connsiteY1" fmla="*/ 0 h 268251"/>
              <a:gd name="connsiteX2" fmla="*/ 12169775 w 12169775"/>
              <a:gd name="connsiteY2" fmla="*/ 0 h 268251"/>
              <a:gd name="connsiteX3" fmla="*/ 12169775 w 12169775"/>
              <a:gd name="connsiteY3" fmla="*/ 268251 h 268251"/>
              <a:gd name="connsiteX4" fmla="*/ 0 w 12169775"/>
              <a:gd name="connsiteY4" fmla="*/ 268251 h 268251"/>
              <a:gd name="connsiteX5" fmla="*/ 0 w 12169775"/>
              <a:gd name="connsiteY5" fmla="*/ 0 h 268251"/>
              <a:gd name="connsiteX0" fmla="*/ 0 w 12169775"/>
              <a:gd name="connsiteY0" fmla="*/ 0 h 268251"/>
              <a:gd name="connsiteX1" fmla="*/ 12169775 w 12169775"/>
              <a:gd name="connsiteY1" fmla="*/ 0 h 268251"/>
              <a:gd name="connsiteX2" fmla="*/ 12169775 w 12169775"/>
              <a:gd name="connsiteY2" fmla="*/ 0 h 268251"/>
              <a:gd name="connsiteX3" fmla="*/ 12169775 w 12169775"/>
              <a:gd name="connsiteY3" fmla="*/ 268251 h 268251"/>
              <a:gd name="connsiteX4" fmla="*/ 7258 w 12169775"/>
              <a:gd name="connsiteY4" fmla="*/ 119480 h 268251"/>
              <a:gd name="connsiteX5" fmla="*/ 0 w 12169775"/>
              <a:gd name="connsiteY5" fmla="*/ 0 h 268251"/>
              <a:gd name="connsiteX0" fmla="*/ 3628 w 12173403"/>
              <a:gd name="connsiteY0" fmla="*/ 0 h 268251"/>
              <a:gd name="connsiteX1" fmla="*/ 12173403 w 12173403"/>
              <a:gd name="connsiteY1" fmla="*/ 0 h 268251"/>
              <a:gd name="connsiteX2" fmla="*/ 12173403 w 12173403"/>
              <a:gd name="connsiteY2" fmla="*/ 0 h 268251"/>
              <a:gd name="connsiteX3" fmla="*/ 12173403 w 12173403"/>
              <a:gd name="connsiteY3" fmla="*/ 268251 h 268251"/>
              <a:gd name="connsiteX4" fmla="*/ 0 w 12173403"/>
              <a:gd name="connsiteY4" fmla="*/ 123109 h 268251"/>
              <a:gd name="connsiteX5" fmla="*/ 3628 w 12173403"/>
              <a:gd name="connsiteY5" fmla="*/ 0 h 268251"/>
              <a:gd name="connsiteX0" fmla="*/ 10885 w 12180660"/>
              <a:gd name="connsiteY0" fmla="*/ 0 h 268251"/>
              <a:gd name="connsiteX1" fmla="*/ 12180660 w 12180660"/>
              <a:gd name="connsiteY1" fmla="*/ 0 h 268251"/>
              <a:gd name="connsiteX2" fmla="*/ 12180660 w 12180660"/>
              <a:gd name="connsiteY2" fmla="*/ 0 h 268251"/>
              <a:gd name="connsiteX3" fmla="*/ 12180660 w 12180660"/>
              <a:gd name="connsiteY3" fmla="*/ 268251 h 268251"/>
              <a:gd name="connsiteX4" fmla="*/ 0 w 12180660"/>
              <a:gd name="connsiteY4" fmla="*/ 123109 h 268251"/>
              <a:gd name="connsiteX5" fmla="*/ 10885 w 12180660"/>
              <a:gd name="connsiteY5" fmla="*/ 0 h 268251"/>
              <a:gd name="connsiteX0" fmla="*/ 0 w 12169775"/>
              <a:gd name="connsiteY0" fmla="*/ 0 h 268251"/>
              <a:gd name="connsiteX1" fmla="*/ 12169775 w 12169775"/>
              <a:gd name="connsiteY1" fmla="*/ 0 h 268251"/>
              <a:gd name="connsiteX2" fmla="*/ 12169775 w 12169775"/>
              <a:gd name="connsiteY2" fmla="*/ 0 h 268251"/>
              <a:gd name="connsiteX3" fmla="*/ 12169775 w 12169775"/>
              <a:gd name="connsiteY3" fmla="*/ 268251 h 268251"/>
              <a:gd name="connsiteX4" fmla="*/ 3629 w 12169775"/>
              <a:gd name="connsiteY4" fmla="*/ 123109 h 268251"/>
              <a:gd name="connsiteX5" fmla="*/ 0 w 12169775"/>
              <a:gd name="connsiteY5" fmla="*/ 0 h 268251"/>
              <a:gd name="connsiteX0" fmla="*/ 1133 w 12170908"/>
              <a:gd name="connsiteY0" fmla="*/ 0 h 268251"/>
              <a:gd name="connsiteX1" fmla="*/ 12170908 w 12170908"/>
              <a:gd name="connsiteY1" fmla="*/ 0 h 268251"/>
              <a:gd name="connsiteX2" fmla="*/ 12170908 w 12170908"/>
              <a:gd name="connsiteY2" fmla="*/ 0 h 268251"/>
              <a:gd name="connsiteX3" fmla="*/ 12170908 w 12170908"/>
              <a:gd name="connsiteY3" fmla="*/ 268251 h 268251"/>
              <a:gd name="connsiteX4" fmla="*/ 0 w 12170908"/>
              <a:gd name="connsiteY4" fmla="*/ 123109 h 268251"/>
              <a:gd name="connsiteX5" fmla="*/ 1133 w 12170908"/>
              <a:gd name="connsiteY5" fmla="*/ 0 h 268251"/>
              <a:gd name="connsiteX0" fmla="*/ 1133 w 12170908"/>
              <a:gd name="connsiteY0" fmla="*/ 0 h 268251"/>
              <a:gd name="connsiteX1" fmla="*/ 12170908 w 12170908"/>
              <a:gd name="connsiteY1" fmla="*/ 0 h 268251"/>
              <a:gd name="connsiteX2" fmla="*/ 12170908 w 12170908"/>
              <a:gd name="connsiteY2" fmla="*/ 0 h 268251"/>
              <a:gd name="connsiteX3" fmla="*/ 12170908 w 12170908"/>
              <a:gd name="connsiteY3" fmla="*/ 268251 h 268251"/>
              <a:gd name="connsiteX4" fmla="*/ 0 w 12170908"/>
              <a:gd name="connsiteY4" fmla="*/ 125490 h 268251"/>
              <a:gd name="connsiteX5" fmla="*/ 1133 w 12170908"/>
              <a:gd name="connsiteY5" fmla="*/ 0 h 268251"/>
              <a:gd name="connsiteX0" fmla="*/ 1133 w 12170908"/>
              <a:gd name="connsiteY0" fmla="*/ 86468 h 354719"/>
              <a:gd name="connsiteX1" fmla="*/ 12170908 w 12170908"/>
              <a:gd name="connsiteY1" fmla="*/ 86468 h 354719"/>
              <a:gd name="connsiteX2" fmla="*/ 12170908 w 12170908"/>
              <a:gd name="connsiteY2" fmla="*/ 86468 h 354719"/>
              <a:gd name="connsiteX3" fmla="*/ 12170908 w 12170908"/>
              <a:gd name="connsiteY3" fmla="*/ 354719 h 354719"/>
              <a:gd name="connsiteX4" fmla="*/ 0 w 12170908"/>
              <a:gd name="connsiteY4" fmla="*/ 211958 h 354719"/>
              <a:gd name="connsiteX5" fmla="*/ 1133 w 12170908"/>
              <a:gd name="connsiteY5" fmla="*/ 86468 h 354719"/>
              <a:gd name="connsiteX0" fmla="*/ 1133 w 12170908"/>
              <a:gd name="connsiteY0" fmla="*/ 48939 h 317190"/>
              <a:gd name="connsiteX1" fmla="*/ 12170908 w 12170908"/>
              <a:gd name="connsiteY1" fmla="*/ 48939 h 317190"/>
              <a:gd name="connsiteX2" fmla="*/ 12170908 w 12170908"/>
              <a:gd name="connsiteY2" fmla="*/ 48939 h 317190"/>
              <a:gd name="connsiteX3" fmla="*/ 12170908 w 12170908"/>
              <a:gd name="connsiteY3" fmla="*/ 317190 h 317190"/>
              <a:gd name="connsiteX4" fmla="*/ 0 w 12170908"/>
              <a:gd name="connsiteY4" fmla="*/ 174429 h 317190"/>
              <a:gd name="connsiteX5" fmla="*/ 1133 w 12170908"/>
              <a:gd name="connsiteY5" fmla="*/ 48939 h 317190"/>
              <a:gd name="connsiteX0" fmla="*/ 1133 w 12170908"/>
              <a:gd name="connsiteY0" fmla="*/ 67241 h 335492"/>
              <a:gd name="connsiteX1" fmla="*/ 12170908 w 12170908"/>
              <a:gd name="connsiteY1" fmla="*/ 67241 h 335492"/>
              <a:gd name="connsiteX2" fmla="*/ 12170908 w 12170908"/>
              <a:gd name="connsiteY2" fmla="*/ 67241 h 335492"/>
              <a:gd name="connsiteX3" fmla="*/ 12170908 w 12170908"/>
              <a:gd name="connsiteY3" fmla="*/ 335492 h 335492"/>
              <a:gd name="connsiteX4" fmla="*/ 0 w 12170908"/>
              <a:gd name="connsiteY4" fmla="*/ 192731 h 335492"/>
              <a:gd name="connsiteX5" fmla="*/ 1133 w 12170908"/>
              <a:gd name="connsiteY5" fmla="*/ 67241 h 335492"/>
              <a:gd name="connsiteX0" fmla="*/ 1133 w 12170908"/>
              <a:gd name="connsiteY0" fmla="*/ 67241 h 335492"/>
              <a:gd name="connsiteX1" fmla="*/ 12170908 w 12170908"/>
              <a:gd name="connsiteY1" fmla="*/ 67241 h 335492"/>
              <a:gd name="connsiteX2" fmla="*/ 12170908 w 12170908"/>
              <a:gd name="connsiteY2" fmla="*/ 67241 h 335492"/>
              <a:gd name="connsiteX3" fmla="*/ 12170908 w 12170908"/>
              <a:gd name="connsiteY3" fmla="*/ 335492 h 335492"/>
              <a:gd name="connsiteX4" fmla="*/ 0 w 12170908"/>
              <a:gd name="connsiteY4" fmla="*/ 192731 h 335492"/>
              <a:gd name="connsiteX5" fmla="*/ 1133 w 12170908"/>
              <a:gd name="connsiteY5" fmla="*/ 67241 h 335492"/>
              <a:gd name="connsiteX0" fmla="*/ 1133 w 12170908"/>
              <a:gd name="connsiteY0" fmla="*/ 67241 h 335492"/>
              <a:gd name="connsiteX1" fmla="*/ 12170908 w 12170908"/>
              <a:gd name="connsiteY1" fmla="*/ 67241 h 335492"/>
              <a:gd name="connsiteX2" fmla="*/ 12170908 w 12170908"/>
              <a:gd name="connsiteY2" fmla="*/ 67241 h 335492"/>
              <a:gd name="connsiteX3" fmla="*/ 12170908 w 12170908"/>
              <a:gd name="connsiteY3" fmla="*/ 335492 h 335492"/>
              <a:gd name="connsiteX4" fmla="*/ 0 w 12170908"/>
              <a:gd name="connsiteY4" fmla="*/ 192731 h 335492"/>
              <a:gd name="connsiteX5" fmla="*/ 1133 w 12170908"/>
              <a:gd name="connsiteY5" fmla="*/ 67241 h 335492"/>
              <a:gd name="connsiteX0" fmla="*/ 1133 w 12170908"/>
              <a:gd name="connsiteY0" fmla="*/ 67241 h 335492"/>
              <a:gd name="connsiteX1" fmla="*/ 12170908 w 12170908"/>
              <a:gd name="connsiteY1" fmla="*/ 67241 h 335492"/>
              <a:gd name="connsiteX2" fmla="*/ 12170908 w 12170908"/>
              <a:gd name="connsiteY2" fmla="*/ 67241 h 335492"/>
              <a:gd name="connsiteX3" fmla="*/ 12170908 w 12170908"/>
              <a:gd name="connsiteY3" fmla="*/ 335492 h 335492"/>
              <a:gd name="connsiteX4" fmla="*/ 0 w 12170908"/>
              <a:gd name="connsiteY4" fmla="*/ 192731 h 335492"/>
              <a:gd name="connsiteX5" fmla="*/ 1133 w 12170908"/>
              <a:gd name="connsiteY5" fmla="*/ 67241 h 335492"/>
              <a:gd name="connsiteX0" fmla="*/ 1133 w 12170908"/>
              <a:gd name="connsiteY0" fmla="*/ 67241 h 335492"/>
              <a:gd name="connsiteX1" fmla="*/ 12170908 w 12170908"/>
              <a:gd name="connsiteY1" fmla="*/ 67241 h 335492"/>
              <a:gd name="connsiteX2" fmla="*/ 12170908 w 12170908"/>
              <a:gd name="connsiteY2" fmla="*/ 67241 h 335492"/>
              <a:gd name="connsiteX3" fmla="*/ 12170908 w 12170908"/>
              <a:gd name="connsiteY3" fmla="*/ 335492 h 335492"/>
              <a:gd name="connsiteX4" fmla="*/ 0 w 12170908"/>
              <a:gd name="connsiteY4" fmla="*/ 192731 h 335492"/>
              <a:gd name="connsiteX5" fmla="*/ 1133 w 12170908"/>
              <a:gd name="connsiteY5" fmla="*/ 67241 h 3354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70908" h="335492">
                <a:moveTo>
                  <a:pt x="1133" y="67241"/>
                </a:moveTo>
                <a:cubicBezTo>
                  <a:pt x="3123869" y="-175951"/>
                  <a:pt x="8804980" y="339615"/>
                  <a:pt x="12170908" y="67241"/>
                </a:cubicBezTo>
                <a:lnTo>
                  <a:pt x="12170908" y="67241"/>
                </a:lnTo>
                <a:lnTo>
                  <a:pt x="12170908" y="335492"/>
                </a:lnTo>
                <a:cubicBezTo>
                  <a:pt x="8396041" y="112808"/>
                  <a:pt x="4056969" y="532148"/>
                  <a:pt x="0" y="192731"/>
                </a:cubicBezTo>
                <a:cubicBezTo>
                  <a:pt x="378" y="151695"/>
                  <a:pt x="755" y="108277"/>
                  <a:pt x="1133" y="67241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1"/>
              </a:gs>
              <a:gs pos="0">
                <a:schemeClr val="accent2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algn="ctr">
              <a:defRPr lang="nl-NL" sz="700" baseline="0" dirty="0" smtClean="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pPr lvl="0" algn="ctr"/>
            <a:r>
              <a:rPr lang="nl-NL" dirty="0"/>
              <a:t>NIET VERWIJDEREN! - Tekst in dit vlak is niet zichtbaar in dia-modus (shift+F5)</a:t>
            </a:r>
          </a:p>
        </p:txBody>
      </p:sp>
      <p:sp>
        <p:nvSpPr>
          <p:cNvPr id="14" name="Rechthoek 13"/>
          <p:cNvSpPr/>
          <p:nvPr userDrawn="1"/>
        </p:nvSpPr>
        <p:spPr>
          <a:xfrm>
            <a:off x="7662042" y="-409916"/>
            <a:ext cx="4523994" cy="38738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180000" rIns="180000" rtlCol="0" anchor="t"/>
          <a:lstStyle/>
          <a:p>
            <a:pPr marR="0" lvl="0" indent="0" algn="r" defTabSz="1087016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nl-NL" b="1" i="0" u="none" strike="noStrike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Calibri" pitchFamily="34" charset="0"/>
              </a:rPr>
              <a:t>Tabel (volledig) met subtitel</a:t>
            </a:r>
          </a:p>
        </p:txBody>
      </p:sp>
      <p:sp>
        <p:nvSpPr>
          <p:cNvPr id="60" name="Rechthoek 59"/>
          <p:cNvSpPr/>
          <p:nvPr userDrawn="1"/>
        </p:nvSpPr>
        <p:spPr>
          <a:xfrm>
            <a:off x="-2213268" y="0"/>
            <a:ext cx="2187867" cy="38738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180000" rIns="180000" rtlCol="0" anchor="t"/>
          <a:lstStyle/>
          <a:p>
            <a:pPr marR="0" lvl="0" indent="0" defTabSz="1087016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nl-NL" b="1" i="0" u="none" strike="noStrike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Calibri" pitchFamily="34" charset="0"/>
              </a:rPr>
              <a:t>TEXT LEVELS</a:t>
            </a:r>
          </a:p>
        </p:txBody>
      </p:sp>
      <p:grpSp>
        <p:nvGrpSpPr>
          <p:cNvPr id="61" name="Groep 60"/>
          <p:cNvGrpSpPr/>
          <p:nvPr userDrawn="1"/>
        </p:nvGrpSpPr>
        <p:grpSpPr>
          <a:xfrm>
            <a:off x="-1374003" y="507639"/>
            <a:ext cx="515688" cy="506526"/>
            <a:chOff x="-1085063" y="758027"/>
            <a:chExt cx="633800" cy="622540"/>
          </a:xfrm>
        </p:grpSpPr>
        <p:sp>
          <p:nvSpPr>
            <p:cNvPr id="62" name="Afgeronde rechthoek 61"/>
            <p:cNvSpPr/>
            <p:nvPr userDrawn="1"/>
          </p:nvSpPr>
          <p:spPr>
            <a:xfrm>
              <a:off x="-1085063" y="758027"/>
              <a:ext cx="633800" cy="622540"/>
            </a:xfrm>
            <a:prstGeom prst="roundRect">
              <a:avLst>
                <a:gd name="adj" fmla="val 10944"/>
              </a:avLst>
            </a:prstGeom>
            <a:solidFill>
              <a:sysClr val="window" lastClr="FFFFFF"/>
            </a:solidFill>
            <a:ln w="3175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08701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21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rebuchet MS"/>
                <a:ea typeface="+mn-ea"/>
                <a:cs typeface="+mn-cs"/>
              </a:endParaRPr>
            </a:p>
          </p:txBody>
        </p:sp>
        <p:grpSp>
          <p:nvGrpSpPr>
            <p:cNvPr id="63" name="Groep 62"/>
            <p:cNvGrpSpPr/>
            <p:nvPr userDrawn="1"/>
          </p:nvGrpSpPr>
          <p:grpSpPr>
            <a:xfrm>
              <a:off x="-977739" y="864082"/>
              <a:ext cx="419168" cy="410429"/>
              <a:chOff x="6366933" y="309013"/>
              <a:chExt cx="1901295" cy="1861668"/>
            </a:xfrm>
            <a:solidFill>
              <a:srgbClr val="000000"/>
            </a:solidFill>
          </p:grpSpPr>
          <p:sp>
            <p:nvSpPr>
              <p:cNvPr id="64" name="Rechthoek 63"/>
              <p:cNvSpPr/>
              <p:nvPr userDrawn="1"/>
            </p:nvSpPr>
            <p:spPr>
              <a:xfrm>
                <a:off x="6608189" y="535149"/>
                <a:ext cx="457575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08701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00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65" name="Rechthoek 64"/>
              <p:cNvSpPr/>
              <p:nvPr userDrawn="1"/>
            </p:nvSpPr>
            <p:spPr>
              <a:xfrm>
                <a:off x="6608189" y="1512611"/>
                <a:ext cx="457575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08701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00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66" name="Rechthoek 65"/>
              <p:cNvSpPr/>
              <p:nvPr userDrawn="1"/>
            </p:nvSpPr>
            <p:spPr>
              <a:xfrm>
                <a:off x="6608189" y="1780625"/>
                <a:ext cx="457575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08701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00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67" name="Rechthoek 66"/>
              <p:cNvSpPr/>
              <p:nvPr userDrawn="1"/>
            </p:nvSpPr>
            <p:spPr>
              <a:xfrm>
                <a:off x="7252238" y="535149"/>
                <a:ext cx="1015990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08701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00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68" name="Rechthoek 67"/>
              <p:cNvSpPr/>
              <p:nvPr userDrawn="1"/>
            </p:nvSpPr>
            <p:spPr>
              <a:xfrm>
                <a:off x="7252238" y="1512611"/>
                <a:ext cx="1015990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08701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00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69" name="Rechthoek 68"/>
              <p:cNvSpPr/>
              <p:nvPr userDrawn="1"/>
            </p:nvSpPr>
            <p:spPr>
              <a:xfrm>
                <a:off x="7252238" y="1780625"/>
                <a:ext cx="177790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08701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00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70" name="Rechthoek 69"/>
              <p:cNvSpPr/>
              <p:nvPr userDrawn="1"/>
            </p:nvSpPr>
            <p:spPr>
              <a:xfrm>
                <a:off x="7252238" y="854236"/>
                <a:ext cx="1015990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08701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00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71" name="Rechthoek 70"/>
              <p:cNvSpPr/>
              <p:nvPr userDrawn="1"/>
            </p:nvSpPr>
            <p:spPr>
              <a:xfrm>
                <a:off x="7252238" y="1191263"/>
                <a:ext cx="606415" cy="1990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08701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00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72" name="Rechthoek 71"/>
              <p:cNvSpPr/>
              <p:nvPr userDrawn="1"/>
            </p:nvSpPr>
            <p:spPr>
              <a:xfrm>
                <a:off x="7252238" y="309013"/>
                <a:ext cx="88895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08701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00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73" name="Rechthoek 72"/>
              <p:cNvSpPr/>
              <p:nvPr userDrawn="1"/>
            </p:nvSpPr>
            <p:spPr>
              <a:xfrm>
                <a:off x="7252238" y="2021132"/>
                <a:ext cx="88895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08701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00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74" name="Vrije vorm 73"/>
              <p:cNvSpPr/>
              <p:nvPr userDrawn="1"/>
            </p:nvSpPr>
            <p:spPr>
              <a:xfrm flipH="1">
                <a:off x="6366933" y="804333"/>
                <a:ext cx="762000" cy="575734"/>
              </a:xfrm>
              <a:custGeom>
                <a:avLst/>
                <a:gdLst>
                  <a:gd name="connsiteX0" fmla="*/ 635000 w 762000"/>
                  <a:gd name="connsiteY0" fmla="*/ 0 h 575734"/>
                  <a:gd name="connsiteX1" fmla="*/ 482600 w 762000"/>
                  <a:gd name="connsiteY1" fmla="*/ 203200 h 575734"/>
                  <a:gd name="connsiteX2" fmla="*/ 762000 w 762000"/>
                  <a:gd name="connsiteY2" fmla="*/ 203200 h 575734"/>
                  <a:gd name="connsiteX3" fmla="*/ 762000 w 762000"/>
                  <a:gd name="connsiteY3" fmla="*/ 364067 h 575734"/>
                  <a:gd name="connsiteX4" fmla="*/ 482600 w 762000"/>
                  <a:gd name="connsiteY4" fmla="*/ 364067 h 575734"/>
                  <a:gd name="connsiteX5" fmla="*/ 635000 w 762000"/>
                  <a:gd name="connsiteY5" fmla="*/ 575734 h 575734"/>
                  <a:gd name="connsiteX6" fmla="*/ 524933 w 762000"/>
                  <a:gd name="connsiteY6" fmla="*/ 575734 h 575734"/>
                  <a:gd name="connsiteX7" fmla="*/ 0 w 762000"/>
                  <a:gd name="connsiteY7" fmla="*/ 313267 h 575734"/>
                  <a:gd name="connsiteX8" fmla="*/ 533400 w 762000"/>
                  <a:gd name="connsiteY8" fmla="*/ 0 h 575734"/>
                  <a:gd name="connsiteX9" fmla="*/ 635000 w 762000"/>
                  <a:gd name="connsiteY9" fmla="*/ 0 h 575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2000" h="575734">
                    <a:moveTo>
                      <a:pt x="635000" y="0"/>
                    </a:moveTo>
                    <a:lnTo>
                      <a:pt x="482600" y="203200"/>
                    </a:lnTo>
                    <a:lnTo>
                      <a:pt x="762000" y="203200"/>
                    </a:lnTo>
                    <a:lnTo>
                      <a:pt x="762000" y="364067"/>
                    </a:lnTo>
                    <a:lnTo>
                      <a:pt x="482600" y="364067"/>
                    </a:lnTo>
                    <a:lnTo>
                      <a:pt x="635000" y="575734"/>
                    </a:lnTo>
                    <a:lnTo>
                      <a:pt x="524933" y="575734"/>
                    </a:lnTo>
                    <a:lnTo>
                      <a:pt x="0" y="313267"/>
                    </a:lnTo>
                    <a:lnTo>
                      <a:pt x="533400" y="0"/>
                    </a:lnTo>
                    <a:lnTo>
                      <a:pt x="635000" y="0"/>
                    </a:lnTo>
                    <a:close/>
                  </a:path>
                </a:pathLst>
              </a:custGeom>
              <a:solidFill>
                <a:srgbClr val="A1A0A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08701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00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75" name="Groep 74"/>
          <p:cNvGrpSpPr/>
          <p:nvPr userDrawn="1"/>
        </p:nvGrpSpPr>
        <p:grpSpPr>
          <a:xfrm>
            <a:off x="-2069589" y="1270889"/>
            <a:ext cx="2069589" cy="1920646"/>
            <a:chOff x="-3092517" y="988213"/>
            <a:chExt cx="3260486" cy="3025842"/>
          </a:xfrm>
        </p:grpSpPr>
        <p:sp>
          <p:nvSpPr>
            <p:cNvPr id="76" name="Textfield placeholder"/>
            <p:cNvSpPr txBox="1">
              <a:spLocks/>
            </p:cNvSpPr>
            <p:nvPr userDrawn="1"/>
          </p:nvSpPr>
          <p:spPr>
            <a:xfrm>
              <a:off x="-2581723" y="1030189"/>
              <a:ext cx="2702813" cy="293940"/>
            </a:xfrm>
            <a:prstGeom prst="rect">
              <a:avLst/>
            </a:prstGeom>
          </p:spPr>
          <p:txBody>
            <a:bodyPr vert="horz" lIns="0" tIns="0" rIns="540000" bIns="0" rtlCol="0" anchor="ctr">
              <a:noAutofit/>
            </a:bodyPr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646464"/>
                </a:buClr>
                <a:buSzTx/>
                <a:buFont typeface="Arial"/>
                <a:buNone/>
                <a:tabLst/>
                <a:defRPr/>
              </a:pPr>
              <a:r>
                <a:rPr kumimoji="0" lang="nl-NL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Basistekst</a:t>
              </a:r>
            </a:p>
          </p:txBody>
        </p:sp>
        <p:sp>
          <p:nvSpPr>
            <p:cNvPr id="77" name="Ovaal 76"/>
            <p:cNvSpPr/>
            <p:nvPr userDrawn="1"/>
          </p:nvSpPr>
          <p:spPr>
            <a:xfrm>
              <a:off x="-3092517" y="988213"/>
              <a:ext cx="377892" cy="377892"/>
            </a:xfrm>
            <a:prstGeom prst="ellipse">
              <a:avLst/>
            </a:prstGeom>
            <a:solidFill>
              <a:schemeClr val="bg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08701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5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78" name="Ovaal 77"/>
            <p:cNvSpPr/>
            <p:nvPr userDrawn="1"/>
          </p:nvSpPr>
          <p:spPr>
            <a:xfrm>
              <a:off x="-3092517" y="1517803"/>
              <a:ext cx="377892" cy="377892"/>
            </a:xfrm>
            <a:prstGeom prst="ellipse">
              <a:avLst/>
            </a:prstGeom>
            <a:solidFill>
              <a:schemeClr val="bg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08701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5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79" name="Ovaal 78"/>
            <p:cNvSpPr/>
            <p:nvPr userDrawn="1"/>
          </p:nvSpPr>
          <p:spPr>
            <a:xfrm>
              <a:off x="-3092517" y="2047393"/>
              <a:ext cx="377892" cy="377892"/>
            </a:xfrm>
            <a:prstGeom prst="ellipse">
              <a:avLst/>
            </a:prstGeom>
            <a:solidFill>
              <a:schemeClr val="bg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08701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5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80" name="Ovaal 79"/>
            <p:cNvSpPr/>
            <p:nvPr userDrawn="1"/>
          </p:nvSpPr>
          <p:spPr>
            <a:xfrm>
              <a:off x="-3092517" y="2576983"/>
              <a:ext cx="377892" cy="377892"/>
            </a:xfrm>
            <a:prstGeom prst="ellipse">
              <a:avLst/>
            </a:prstGeom>
            <a:solidFill>
              <a:schemeClr val="accent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08701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5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81" name="Ovaal 80"/>
            <p:cNvSpPr/>
            <p:nvPr userDrawn="1"/>
          </p:nvSpPr>
          <p:spPr>
            <a:xfrm>
              <a:off x="-3092517" y="3106573"/>
              <a:ext cx="377892" cy="377892"/>
            </a:xfrm>
            <a:prstGeom prst="ellipse">
              <a:avLst/>
            </a:prstGeom>
            <a:solidFill>
              <a:schemeClr val="bg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08701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5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82" name="Textfield placeholder"/>
            <p:cNvSpPr txBox="1">
              <a:spLocks/>
            </p:cNvSpPr>
            <p:nvPr userDrawn="1"/>
          </p:nvSpPr>
          <p:spPr>
            <a:xfrm>
              <a:off x="-2581723" y="1559780"/>
              <a:ext cx="2702813" cy="293940"/>
            </a:xfrm>
            <a:prstGeom prst="rect">
              <a:avLst/>
            </a:prstGeom>
          </p:spPr>
          <p:txBody>
            <a:bodyPr vert="horz" lIns="0" tIns="0" rIns="540000" bIns="0" rtlCol="0" anchor="ctr">
              <a:noAutofit/>
            </a:bodyPr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80975" marR="0" lvl="1" indent="-180975" algn="l" defTabSz="4572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bg2"/>
                </a:buClr>
                <a:buSzTx/>
                <a:buFont typeface="Arial"/>
                <a:buChar char="•"/>
                <a:tabLst/>
                <a:defRPr/>
              </a:pPr>
              <a:r>
                <a:rPr kumimoji="0" lang="nl-NL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Bullet</a:t>
              </a:r>
              <a:endParaRPr kumimoji="0" lang="nl-NL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3" name="Textfield placeholder"/>
            <p:cNvSpPr txBox="1">
              <a:spLocks/>
            </p:cNvSpPr>
            <p:nvPr userDrawn="1"/>
          </p:nvSpPr>
          <p:spPr>
            <a:xfrm>
              <a:off x="-2581723" y="2089369"/>
              <a:ext cx="2702813" cy="293940"/>
            </a:xfrm>
            <a:prstGeom prst="rect">
              <a:avLst/>
            </a:prstGeom>
          </p:spPr>
          <p:txBody>
            <a:bodyPr vert="horz" lIns="0" tIns="0" rIns="540000" bIns="0" rtlCol="0" anchor="ctr">
              <a:noAutofit/>
            </a:bodyPr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360363" marR="0" lvl="2" indent="-184150" algn="l" defTabSz="4572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bg2"/>
                </a:buClr>
                <a:buSzTx/>
                <a:buFont typeface="Arial"/>
                <a:buChar char="•"/>
                <a:tabLst/>
                <a:defRPr/>
              </a:pPr>
              <a:r>
                <a:rPr kumimoji="0" lang="nl-NL" sz="11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Sub-</a:t>
              </a:r>
              <a:r>
                <a:rPr kumimoji="0" lang="nl-NL" sz="1100" b="0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Bullet</a:t>
              </a:r>
              <a:endParaRPr kumimoji="0" lang="nl-NL" sz="11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4" name="Textfield placeholder"/>
            <p:cNvSpPr txBox="1">
              <a:spLocks/>
            </p:cNvSpPr>
            <p:nvPr userDrawn="1"/>
          </p:nvSpPr>
          <p:spPr>
            <a:xfrm>
              <a:off x="-2581723" y="2618959"/>
              <a:ext cx="2702813" cy="293940"/>
            </a:xfrm>
            <a:prstGeom prst="rect">
              <a:avLst/>
            </a:prstGeom>
          </p:spPr>
          <p:txBody>
            <a:bodyPr vert="horz" lIns="0" tIns="0" rIns="540000" bIns="0" rtlCol="0" anchor="ctr">
              <a:noAutofit/>
            </a:bodyPr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3" indent="0" algn="l" defTabSz="4572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FFFF00"/>
                </a:buClr>
                <a:buSzTx/>
                <a:buFont typeface="Arial"/>
                <a:buNone/>
                <a:tabLst/>
                <a:defRPr/>
              </a:pPr>
              <a:r>
                <a:rPr kumimoji="0" lang="nl-NL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918CC8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Subtitel</a:t>
              </a:r>
            </a:p>
          </p:txBody>
        </p:sp>
        <p:sp>
          <p:nvSpPr>
            <p:cNvPr id="85" name="Textfield placeholder"/>
            <p:cNvSpPr txBox="1">
              <a:spLocks/>
            </p:cNvSpPr>
            <p:nvPr userDrawn="1"/>
          </p:nvSpPr>
          <p:spPr>
            <a:xfrm>
              <a:off x="-2581723" y="3148550"/>
              <a:ext cx="2749692" cy="293940"/>
            </a:xfrm>
            <a:prstGeom prst="rect">
              <a:avLst/>
            </a:prstGeom>
          </p:spPr>
          <p:txBody>
            <a:bodyPr vert="horz" lIns="0" tIns="0" rIns="540000" bIns="0" rtlCol="0" anchor="ctr">
              <a:noAutofit/>
            </a:bodyPr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74625" marR="0" lvl="4" indent="0" algn="l" defTabSz="4572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FFFF00"/>
                </a:buClr>
                <a:buSzTx/>
                <a:buFont typeface="Arial"/>
                <a:buNone/>
                <a:tabLst/>
                <a:defRPr/>
              </a:pPr>
              <a:r>
                <a:rPr kumimoji="0" lang="nl-NL" sz="1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Kleurtitel A</a:t>
              </a:r>
            </a:p>
          </p:txBody>
        </p:sp>
        <p:sp>
          <p:nvSpPr>
            <p:cNvPr id="86" name="Ovaal 85"/>
            <p:cNvSpPr/>
            <p:nvPr userDrawn="1"/>
          </p:nvSpPr>
          <p:spPr>
            <a:xfrm>
              <a:off x="-3092517" y="3636163"/>
              <a:ext cx="377892" cy="377892"/>
            </a:xfrm>
            <a:prstGeom prst="ellipse">
              <a:avLst/>
            </a:prstGeom>
            <a:solidFill>
              <a:schemeClr val="bg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08701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5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87" name="Textfield placeholder"/>
            <p:cNvSpPr txBox="1">
              <a:spLocks/>
            </p:cNvSpPr>
            <p:nvPr userDrawn="1"/>
          </p:nvSpPr>
          <p:spPr>
            <a:xfrm>
              <a:off x="-2581722" y="3678139"/>
              <a:ext cx="2702813" cy="293940"/>
            </a:xfrm>
            <a:prstGeom prst="rect">
              <a:avLst/>
            </a:prstGeom>
          </p:spPr>
          <p:txBody>
            <a:bodyPr vert="horz" lIns="0" tIns="0" rIns="540000" bIns="0" rtlCol="0" anchor="ctr">
              <a:noAutofit/>
            </a:bodyPr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74625" marR="0" lvl="5" indent="0" algn="l" defTabSz="4572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 typeface="Arial"/>
                <a:buNone/>
                <a:tabLst/>
                <a:defRPr/>
              </a:pPr>
              <a:r>
                <a:rPr kumimoji="0" lang="nl-NL" sz="1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Kleurtitel B</a:t>
              </a:r>
            </a:p>
          </p:txBody>
        </p:sp>
      </p:grpSp>
      <p:grpSp>
        <p:nvGrpSpPr>
          <p:cNvPr id="88" name="Groep 87"/>
          <p:cNvGrpSpPr/>
          <p:nvPr userDrawn="1"/>
        </p:nvGrpSpPr>
        <p:grpSpPr>
          <a:xfrm>
            <a:off x="-2045873" y="507639"/>
            <a:ext cx="515688" cy="506526"/>
            <a:chOff x="-1845083" y="758027"/>
            <a:chExt cx="633800" cy="622540"/>
          </a:xfrm>
        </p:grpSpPr>
        <p:sp>
          <p:nvSpPr>
            <p:cNvPr id="89" name="Afgeronde rechthoek 88"/>
            <p:cNvSpPr/>
            <p:nvPr userDrawn="1"/>
          </p:nvSpPr>
          <p:spPr>
            <a:xfrm>
              <a:off x="-1845083" y="758027"/>
              <a:ext cx="633800" cy="622540"/>
            </a:xfrm>
            <a:prstGeom prst="roundRect">
              <a:avLst>
                <a:gd name="adj" fmla="val 10944"/>
              </a:avLst>
            </a:prstGeom>
            <a:solidFill>
              <a:sysClr val="window" lastClr="FFFFFF"/>
            </a:solidFill>
            <a:ln w="3175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nl-NL"/>
              </a:defPPr>
              <a:lvl1pPr marL="0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43508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087016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30523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174031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717539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261047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804554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348062" algn="l" defTabSz="1087016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08701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21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rebuchet MS"/>
                <a:ea typeface="+mn-ea"/>
                <a:cs typeface="+mn-cs"/>
              </a:endParaRPr>
            </a:p>
          </p:txBody>
        </p:sp>
        <p:grpSp>
          <p:nvGrpSpPr>
            <p:cNvPr id="90" name="Groep 89"/>
            <p:cNvGrpSpPr/>
            <p:nvPr userDrawn="1"/>
          </p:nvGrpSpPr>
          <p:grpSpPr>
            <a:xfrm>
              <a:off x="-1737762" y="864082"/>
              <a:ext cx="419168" cy="410429"/>
              <a:chOff x="3708400" y="309013"/>
              <a:chExt cx="1901295" cy="1861668"/>
            </a:xfrm>
            <a:solidFill>
              <a:srgbClr val="000000"/>
            </a:solidFill>
          </p:grpSpPr>
          <p:sp>
            <p:nvSpPr>
              <p:cNvPr id="91" name="Rechthoek 90"/>
              <p:cNvSpPr/>
              <p:nvPr userDrawn="1"/>
            </p:nvSpPr>
            <p:spPr>
              <a:xfrm>
                <a:off x="3949656" y="535149"/>
                <a:ext cx="457575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08701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00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92" name="Rechthoek 91"/>
              <p:cNvSpPr/>
              <p:nvPr userDrawn="1"/>
            </p:nvSpPr>
            <p:spPr>
              <a:xfrm>
                <a:off x="3949656" y="1512611"/>
                <a:ext cx="457575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08701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00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93" name="Rechthoek 92"/>
              <p:cNvSpPr/>
              <p:nvPr userDrawn="1"/>
            </p:nvSpPr>
            <p:spPr>
              <a:xfrm>
                <a:off x="3949656" y="1780625"/>
                <a:ext cx="457575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08701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00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94" name="Rechthoek 93"/>
              <p:cNvSpPr/>
              <p:nvPr userDrawn="1"/>
            </p:nvSpPr>
            <p:spPr>
              <a:xfrm>
                <a:off x="4593705" y="535149"/>
                <a:ext cx="1015990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08701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00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95" name="Rechthoek 94"/>
              <p:cNvSpPr/>
              <p:nvPr userDrawn="1"/>
            </p:nvSpPr>
            <p:spPr>
              <a:xfrm>
                <a:off x="4593705" y="1512611"/>
                <a:ext cx="1015990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08701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00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96" name="Rechthoek 95"/>
              <p:cNvSpPr/>
              <p:nvPr userDrawn="1"/>
            </p:nvSpPr>
            <p:spPr>
              <a:xfrm>
                <a:off x="4593705" y="1780625"/>
                <a:ext cx="177790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08701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00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97" name="Rechthoek 96"/>
              <p:cNvSpPr/>
              <p:nvPr userDrawn="1"/>
            </p:nvSpPr>
            <p:spPr>
              <a:xfrm>
                <a:off x="4593705" y="854236"/>
                <a:ext cx="1015990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08701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00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98" name="Rechthoek 97"/>
              <p:cNvSpPr/>
              <p:nvPr userDrawn="1"/>
            </p:nvSpPr>
            <p:spPr>
              <a:xfrm>
                <a:off x="4593705" y="1191263"/>
                <a:ext cx="606415" cy="1990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08701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00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99" name="Rechthoek 98"/>
              <p:cNvSpPr/>
              <p:nvPr userDrawn="1"/>
            </p:nvSpPr>
            <p:spPr>
              <a:xfrm>
                <a:off x="4593705" y="309013"/>
                <a:ext cx="88895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08701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00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100" name="Rechthoek 99"/>
              <p:cNvSpPr/>
              <p:nvPr userDrawn="1"/>
            </p:nvSpPr>
            <p:spPr>
              <a:xfrm>
                <a:off x="4593705" y="2021132"/>
                <a:ext cx="88895" cy="14954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08701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00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101" name="Vrije vorm 100"/>
              <p:cNvSpPr/>
              <p:nvPr userDrawn="1"/>
            </p:nvSpPr>
            <p:spPr>
              <a:xfrm>
                <a:off x="3708400" y="804333"/>
                <a:ext cx="762000" cy="575734"/>
              </a:xfrm>
              <a:custGeom>
                <a:avLst/>
                <a:gdLst>
                  <a:gd name="connsiteX0" fmla="*/ 635000 w 762000"/>
                  <a:gd name="connsiteY0" fmla="*/ 0 h 575734"/>
                  <a:gd name="connsiteX1" fmla="*/ 482600 w 762000"/>
                  <a:gd name="connsiteY1" fmla="*/ 203200 h 575734"/>
                  <a:gd name="connsiteX2" fmla="*/ 762000 w 762000"/>
                  <a:gd name="connsiteY2" fmla="*/ 203200 h 575734"/>
                  <a:gd name="connsiteX3" fmla="*/ 762000 w 762000"/>
                  <a:gd name="connsiteY3" fmla="*/ 364067 h 575734"/>
                  <a:gd name="connsiteX4" fmla="*/ 482600 w 762000"/>
                  <a:gd name="connsiteY4" fmla="*/ 364067 h 575734"/>
                  <a:gd name="connsiteX5" fmla="*/ 635000 w 762000"/>
                  <a:gd name="connsiteY5" fmla="*/ 575734 h 575734"/>
                  <a:gd name="connsiteX6" fmla="*/ 524933 w 762000"/>
                  <a:gd name="connsiteY6" fmla="*/ 575734 h 575734"/>
                  <a:gd name="connsiteX7" fmla="*/ 0 w 762000"/>
                  <a:gd name="connsiteY7" fmla="*/ 313267 h 575734"/>
                  <a:gd name="connsiteX8" fmla="*/ 533400 w 762000"/>
                  <a:gd name="connsiteY8" fmla="*/ 0 h 575734"/>
                  <a:gd name="connsiteX9" fmla="*/ 635000 w 762000"/>
                  <a:gd name="connsiteY9" fmla="*/ 0 h 575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2000" h="575734">
                    <a:moveTo>
                      <a:pt x="635000" y="0"/>
                    </a:moveTo>
                    <a:lnTo>
                      <a:pt x="482600" y="203200"/>
                    </a:lnTo>
                    <a:lnTo>
                      <a:pt x="762000" y="203200"/>
                    </a:lnTo>
                    <a:lnTo>
                      <a:pt x="762000" y="364067"/>
                    </a:lnTo>
                    <a:lnTo>
                      <a:pt x="482600" y="364067"/>
                    </a:lnTo>
                    <a:lnTo>
                      <a:pt x="635000" y="575734"/>
                    </a:lnTo>
                    <a:lnTo>
                      <a:pt x="524933" y="575734"/>
                    </a:lnTo>
                    <a:lnTo>
                      <a:pt x="0" y="313267"/>
                    </a:lnTo>
                    <a:lnTo>
                      <a:pt x="533400" y="0"/>
                    </a:lnTo>
                    <a:lnTo>
                      <a:pt x="635000" y="0"/>
                    </a:lnTo>
                    <a:close/>
                  </a:path>
                </a:pathLst>
              </a:custGeom>
              <a:solidFill>
                <a:srgbClr val="A1A0A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nl-NL"/>
                </a:defPPr>
                <a:lvl1pPr marL="0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43508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87016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30523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74031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17539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261047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04554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348062" algn="l" defTabSz="1087016" rtl="0" eaLnBrk="1" latinLnBrk="0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08701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100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</p:grpSp>
      </p:grpSp>
      <p:cxnSp>
        <p:nvCxnSpPr>
          <p:cNvPr id="102" name="Rechte verbindingslijn 101"/>
          <p:cNvCxnSpPr/>
          <p:nvPr userDrawn="1"/>
        </p:nvCxnSpPr>
        <p:spPr>
          <a:xfrm>
            <a:off x="-2069589" y="384986"/>
            <a:ext cx="1894536" cy="0"/>
          </a:xfrm>
          <a:prstGeom prst="line">
            <a:avLst/>
          </a:prstGeom>
          <a:noFill/>
          <a:ln w="9525" cap="flat" cmpd="sng" algn="ctr">
            <a:solidFill>
              <a:srgbClr val="A1A0A0">
                <a:lumMod val="75000"/>
              </a:srgbClr>
            </a:solidFill>
            <a:prstDash val="solid"/>
          </a:ln>
          <a:effectLst/>
        </p:spPr>
      </p:cxnSp>
      <p:cxnSp>
        <p:nvCxnSpPr>
          <p:cNvPr id="103" name="Rechte verbindingslijn 102"/>
          <p:cNvCxnSpPr/>
          <p:nvPr userDrawn="1"/>
        </p:nvCxnSpPr>
        <p:spPr>
          <a:xfrm>
            <a:off x="-2069589" y="1155453"/>
            <a:ext cx="1894536" cy="0"/>
          </a:xfrm>
          <a:prstGeom prst="line">
            <a:avLst/>
          </a:prstGeom>
          <a:noFill/>
          <a:ln w="9525" cap="flat" cmpd="sng" algn="ctr">
            <a:solidFill>
              <a:srgbClr val="A1A0A0">
                <a:lumMod val="75000"/>
              </a:srgbClr>
            </a:solidFill>
            <a:prstDash val="solid"/>
          </a:ln>
          <a:effectLst/>
        </p:spPr>
      </p:cxnSp>
      <p:cxnSp>
        <p:nvCxnSpPr>
          <p:cNvPr id="104" name="Rechte verbindingslijn 103"/>
          <p:cNvCxnSpPr/>
          <p:nvPr userDrawn="1"/>
        </p:nvCxnSpPr>
        <p:spPr>
          <a:xfrm>
            <a:off x="-2069589" y="3305987"/>
            <a:ext cx="1894536" cy="0"/>
          </a:xfrm>
          <a:prstGeom prst="line">
            <a:avLst/>
          </a:prstGeom>
          <a:noFill/>
          <a:ln w="9525" cap="flat" cmpd="sng" algn="ctr">
            <a:solidFill>
              <a:srgbClr val="A1A0A0">
                <a:lumMod val="75000"/>
              </a:srgbClr>
            </a:solidFill>
            <a:prstDash val="solid"/>
          </a:ln>
          <a:effectLst/>
        </p:spPr>
      </p:cxnSp>
    </p:spTree>
    <p:extLst>
      <p:ext uri="{BB962C8B-B14F-4D97-AF65-F5344CB8AC3E}">
        <p14:creationId xmlns:p14="http://schemas.microsoft.com/office/powerpoint/2010/main" val="905488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hthoek 19"/>
          <p:cNvSpPr/>
          <p:nvPr userDrawn="1"/>
        </p:nvSpPr>
        <p:spPr>
          <a:xfrm>
            <a:off x="0" y="0"/>
            <a:ext cx="12169775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0" name="Rechthoek 20"/>
          <p:cNvSpPr/>
          <p:nvPr userDrawn="1"/>
        </p:nvSpPr>
        <p:spPr>
          <a:xfrm>
            <a:off x="0" y="5914349"/>
            <a:ext cx="12169775" cy="747407"/>
          </a:xfrm>
          <a:custGeom>
            <a:avLst/>
            <a:gdLst>
              <a:gd name="connsiteX0" fmla="*/ 0 w 12169775"/>
              <a:gd name="connsiteY0" fmla="*/ 0 h 457200"/>
              <a:gd name="connsiteX1" fmla="*/ 12169775 w 12169775"/>
              <a:gd name="connsiteY1" fmla="*/ 0 h 457200"/>
              <a:gd name="connsiteX2" fmla="*/ 12169775 w 12169775"/>
              <a:gd name="connsiteY2" fmla="*/ 457200 h 457200"/>
              <a:gd name="connsiteX3" fmla="*/ 0 w 12169775"/>
              <a:gd name="connsiteY3" fmla="*/ 457200 h 457200"/>
              <a:gd name="connsiteX4" fmla="*/ 0 w 12169775"/>
              <a:gd name="connsiteY4" fmla="*/ 0 h 457200"/>
              <a:gd name="connsiteX0" fmla="*/ 0 w 12169775"/>
              <a:gd name="connsiteY0" fmla="*/ 118139 h 575339"/>
              <a:gd name="connsiteX1" fmla="*/ 12169775 w 12169775"/>
              <a:gd name="connsiteY1" fmla="*/ 118139 h 575339"/>
              <a:gd name="connsiteX2" fmla="*/ 12169775 w 12169775"/>
              <a:gd name="connsiteY2" fmla="*/ 575339 h 575339"/>
              <a:gd name="connsiteX3" fmla="*/ 0 w 12169775"/>
              <a:gd name="connsiteY3" fmla="*/ 575339 h 575339"/>
              <a:gd name="connsiteX4" fmla="*/ 0 w 12169775"/>
              <a:gd name="connsiteY4" fmla="*/ 118139 h 575339"/>
              <a:gd name="connsiteX0" fmla="*/ 0 w 12169775"/>
              <a:gd name="connsiteY0" fmla="*/ 96067 h 553267"/>
              <a:gd name="connsiteX1" fmla="*/ 12169775 w 12169775"/>
              <a:gd name="connsiteY1" fmla="*/ 96067 h 553267"/>
              <a:gd name="connsiteX2" fmla="*/ 12169775 w 12169775"/>
              <a:gd name="connsiteY2" fmla="*/ 553267 h 553267"/>
              <a:gd name="connsiteX3" fmla="*/ 0 w 12169775"/>
              <a:gd name="connsiteY3" fmla="*/ 553267 h 553267"/>
              <a:gd name="connsiteX4" fmla="*/ 0 w 12169775"/>
              <a:gd name="connsiteY4" fmla="*/ 96067 h 553267"/>
              <a:gd name="connsiteX0" fmla="*/ 0 w 12169775"/>
              <a:gd name="connsiteY0" fmla="*/ 78696 h 535896"/>
              <a:gd name="connsiteX1" fmla="*/ 12169775 w 12169775"/>
              <a:gd name="connsiteY1" fmla="*/ 78696 h 535896"/>
              <a:gd name="connsiteX2" fmla="*/ 12169775 w 12169775"/>
              <a:gd name="connsiteY2" fmla="*/ 535896 h 535896"/>
              <a:gd name="connsiteX3" fmla="*/ 0 w 12169775"/>
              <a:gd name="connsiteY3" fmla="*/ 535896 h 535896"/>
              <a:gd name="connsiteX4" fmla="*/ 0 w 12169775"/>
              <a:gd name="connsiteY4" fmla="*/ 78696 h 535896"/>
              <a:gd name="connsiteX0" fmla="*/ 0 w 12169775"/>
              <a:gd name="connsiteY0" fmla="*/ 85652 h 542852"/>
              <a:gd name="connsiteX1" fmla="*/ 12169775 w 12169775"/>
              <a:gd name="connsiteY1" fmla="*/ 85652 h 542852"/>
              <a:gd name="connsiteX2" fmla="*/ 12169775 w 12169775"/>
              <a:gd name="connsiteY2" fmla="*/ 542852 h 542852"/>
              <a:gd name="connsiteX3" fmla="*/ 0 w 12169775"/>
              <a:gd name="connsiteY3" fmla="*/ 542852 h 542852"/>
              <a:gd name="connsiteX4" fmla="*/ 0 w 12169775"/>
              <a:gd name="connsiteY4" fmla="*/ 85652 h 542852"/>
              <a:gd name="connsiteX0" fmla="*/ 0 w 12169775"/>
              <a:gd name="connsiteY0" fmla="*/ 42064 h 499264"/>
              <a:gd name="connsiteX1" fmla="*/ 12169775 w 12169775"/>
              <a:gd name="connsiteY1" fmla="*/ 42064 h 499264"/>
              <a:gd name="connsiteX2" fmla="*/ 12169775 w 12169775"/>
              <a:gd name="connsiteY2" fmla="*/ 499264 h 499264"/>
              <a:gd name="connsiteX3" fmla="*/ 0 w 12169775"/>
              <a:gd name="connsiteY3" fmla="*/ 499264 h 499264"/>
              <a:gd name="connsiteX4" fmla="*/ 0 w 12169775"/>
              <a:gd name="connsiteY4" fmla="*/ 42064 h 499264"/>
              <a:gd name="connsiteX0" fmla="*/ 0 w 12169775"/>
              <a:gd name="connsiteY0" fmla="*/ 53289 h 510489"/>
              <a:gd name="connsiteX1" fmla="*/ 12169775 w 12169775"/>
              <a:gd name="connsiteY1" fmla="*/ 53289 h 510489"/>
              <a:gd name="connsiteX2" fmla="*/ 12169775 w 12169775"/>
              <a:gd name="connsiteY2" fmla="*/ 510489 h 510489"/>
              <a:gd name="connsiteX3" fmla="*/ 0 w 12169775"/>
              <a:gd name="connsiteY3" fmla="*/ 510489 h 510489"/>
              <a:gd name="connsiteX4" fmla="*/ 0 w 12169775"/>
              <a:gd name="connsiteY4" fmla="*/ 53289 h 510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69775" h="510489">
                <a:moveTo>
                  <a:pt x="0" y="53289"/>
                </a:moveTo>
                <a:cubicBezTo>
                  <a:pt x="3216620" y="-132640"/>
                  <a:pt x="7432700" y="242869"/>
                  <a:pt x="12169775" y="53289"/>
                </a:cubicBezTo>
                <a:lnTo>
                  <a:pt x="12169775" y="510489"/>
                </a:lnTo>
                <a:lnTo>
                  <a:pt x="0" y="510489"/>
                </a:lnTo>
                <a:lnTo>
                  <a:pt x="0" y="53289"/>
                </a:lnTo>
                <a:close/>
              </a:path>
            </a:pathLst>
          </a:custGeom>
          <a:gradFill flip="none" rotWithShape="1">
            <a:gsLst>
              <a:gs pos="100000">
                <a:srgbClr val="0078C8"/>
              </a:gs>
              <a:gs pos="0">
                <a:srgbClr val="642D91"/>
              </a:gs>
            </a:gsLst>
            <a:lin ang="0" scaled="1"/>
            <a:tileRect/>
          </a:gra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31" name="Rechthoek 20"/>
          <p:cNvSpPr/>
          <p:nvPr userDrawn="1"/>
        </p:nvSpPr>
        <p:spPr>
          <a:xfrm flipH="1">
            <a:off x="0" y="6113195"/>
            <a:ext cx="12169775" cy="651777"/>
          </a:xfrm>
          <a:custGeom>
            <a:avLst/>
            <a:gdLst>
              <a:gd name="connsiteX0" fmla="*/ 0 w 12169775"/>
              <a:gd name="connsiteY0" fmla="*/ 0 h 457200"/>
              <a:gd name="connsiteX1" fmla="*/ 12169775 w 12169775"/>
              <a:gd name="connsiteY1" fmla="*/ 0 h 457200"/>
              <a:gd name="connsiteX2" fmla="*/ 12169775 w 12169775"/>
              <a:gd name="connsiteY2" fmla="*/ 457200 h 457200"/>
              <a:gd name="connsiteX3" fmla="*/ 0 w 12169775"/>
              <a:gd name="connsiteY3" fmla="*/ 457200 h 457200"/>
              <a:gd name="connsiteX4" fmla="*/ 0 w 12169775"/>
              <a:gd name="connsiteY4" fmla="*/ 0 h 457200"/>
              <a:gd name="connsiteX0" fmla="*/ 0 w 12169775"/>
              <a:gd name="connsiteY0" fmla="*/ 118139 h 575339"/>
              <a:gd name="connsiteX1" fmla="*/ 12169775 w 12169775"/>
              <a:gd name="connsiteY1" fmla="*/ 118139 h 575339"/>
              <a:gd name="connsiteX2" fmla="*/ 12169775 w 12169775"/>
              <a:gd name="connsiteY2" fmla="*/ 575339 h 575339"/>
              <a:gd name="connsiteX3" fmla="*/ 0 w 12169775"/>
              <a:gd name="connsiteY3" fmla="*/ 575339 h 575339"/>
              <a:gd name="connsiteX4" fmla="*/ 0 w 12169775"/>
              <a:gd name="connsiteY4" fmla="*/ 118139 h 575339"/>
              <a:gd name="connsiteX0" fmla="*/ 0 w 12169775"/>
              <a:gd name="connsiteY0" fmla="*/ 96067 h 553267"/>
              <a:gd name="connsiteX1" fmla="*/ 12169775 w 12169775"/>
              <a:gd name="connsiteY1" fmla="*/ 96067 h 553267"/>
              <a:gd name="connsiteX2" fmla="*/ 12169775 w 12169775"/>
              <a:gd name="connsiteY2" fmla="*/ 553267 h 553267"/>
              <a:gd name="connsiteX3" fmla="*/ 0 w 12169775"/>
              <a:gd name="connsiteY3" fmla="*/ 553267 h 553267"/>
              <a:gd name="connsiteX4" fmla="*/ 0 w 12169775"/>
              <a:gd name="connsiteY4" fmla="*/ 96067 h 553267"/>
              <a:gd name="connsiteX0" fmla="*/ 0 w 12169775"/>
              <a:gd name="connsiteY0" fmla="*/ 78696 h 535896"/>
              <a:gd name="connsiteX1" fmla="*/ 12169775 w 12169775"/>
              <a:gd name="connsiteY1" fmla="*/ 78696 h 535896"/>
              <a:gd name="connsiteX2" fmla="*/ 12169775 w 12169775"/>
              <a:gd name="connsiteY2" fmla="*/ 535896 h 535896"/>
              <a:gd name="connsiteX3" fmla="*/ 0 w 12169775"/>
              <a:gd name="connsiteY3" fmla="*/ 535896 h 535896"/>
              <a:gd name="connsiteX4" fmla="*/ 0 w 12169775"/>
              <a:gd name="connsiteY4" fmla="*/ 78696 h 535896"/>
              <a:gd name="connsiteX0" fmla="*/ 0 w 12169775"/>
              <a:gd name="connsiteY0" fmla="*/ 85652 h 542852"/>
              <a:gd name="connsiteX1" fmla="*/ 12169775 w 12169775"/>
              <a:gd name="connsiteY1" fmla="*/ 85652 h 542852"/>
              <a:gd name="connsiteX2" fmla="*/ 12169775 w 12169775"/>
              <a:gd name="connsiteY2" fmla="*/ 542852 h 542852"/>
              <a:gd name="connsiteX3" fmla="*/ 0 w 12169775"/>
              <a:gd name="connsiteY3" fmla="*/ 542852 h 542852"/>
              <a:gd name="connsiteX4" fmla="*/ 0 w 12169775"/>
              <a:gd name="connsiteY4" fmla="*/ 85652 h 542852"/>
              <a:gd name="connsiteX0" fmla="*/ 0 w 12169775"/>
              <a:gd name="connsiteY0" fmla="*/ 42064 h 499264"/>
              <a:gd name="connsiteX1" fmla="*/ 12169775 w 12169775"/>
              <a:gd name="connsiteY1" fmla="*/ 42064 h 499264"/>
              <a:gd name="connsiteX2" fmla="*/ 12169775 w 12169775"/>
              <a:gd name="connsiteY2" fmla="*/ 499264 h 499264"/>
              <a:gd name="connsiteX3" fmla="*/ 0 w 12169775"/>
              <a:gd name="connsiteY3" fmla="*/ 499264 h 499264"/>
              <a:gd name="connsiteX4" fmla="*/ 0 w 12169775"/>
              <a:gd name="connsiteY4" fmla="*/ 42064 h 499264"/>
              <a:gd name="connsiteX0" fmla="*/ 0 w 12169775"/>
              <a:gd name="connsiteY0" fmla="*/ 53289 h 510489"/>
              <a:gd name="connsiteX1" fmla="*/ 12169775 w 12169775"/>
              <a:gd name="connsiteY1" fmla="*/ 53289 h 510489"/>
              <a:gd name="connsiteX2" fmla="*/ 12169775 w 12169775"/>
              <a:gd name="connsiteY2" fmla="*/ 510489 h 510489"/>
              <a:gd name="connsiteX3" fmla="*/ 0 w 12169775"/>
              <a:gd name="connsiteY3" fmla="*/ 510489 h 510489"/>
              <a:gd name="connsiteX4" fmla="*/ 0 w 12169775"/>
              <a:gd name="connsiteY4" fmla="*/ 53289 h 510489"/>
              <a:gd name="connsiteX0" fmla="*/ 0 w 12169775"/>
              <a:gd name="connsiteY0" fmla="*/ 135324 h 592524"/>
              <a:gd name="connsiteX1" fmla="*/ 12169775 w 12169775"/>
              <a:gd name="connsiteY1" fmla="*/ 0 h 592524"/>
              <a:gd name="connsiteX2" fmla="*/ 12169775 w 12169775"/>
              <a:gd name="connsiteY2" fmla="*/ 592524 h 592524"/>
              <a:gd name="connsiteX3" fmla="*/ 0 w 12169775"/>
              <a:gd name="connsiteY3" fmla="*/ 592524 h 592524"/>
              <a:gd name="connsiteX4" fmla="*/ 0 w 12169775"/>
              <a:gd name="connsiteY4" fmla="*/ 135324 h 592524"/>
              <a:gd name="connsiteX0" fmla="*/ 0 w 12169775"/>
              <a:gd name="connsiteY0" fmla="*/ 135324 h 592524"/>
              <a:gd name="connsiteX1" fmla="*/ 12169775 w 12169775"/>
              <a:gd name="connsiteY1" fmla="*/ 0 h 592524"/>
              <a:gd name="connsiteX2" fmla="*/ 12169775 w 12169775"/>
              <a:gd name="connsiteY2" fmla="*/ 592524 h 592524"/>
              <a:gd name="connsiteX3" fmla="*/ 0 w 12169775"/>
              <a:gd name="connsiteY3" fmla="*/ 592524 h 592524"/>
              <a:gd name="connsiteX4" fmla="*/ 0 w 12169775"/>
              <a:gd name="connsiteY4" fmla="*/ 135324 h 592524"/>
              <a:gd name="connsiteX0" fmla="*/ 0 w 12169775"/>
              <a:gd name="connsiteY0" fmla="*/ 135324 h 592524"/>
              <a:gd name="connsiteX1" fmla="*/ 12169775 w 12169775"/>
              <a:gd name="connsiteY1" fmla="*/ 0 h 592524"/>
              <a:gd name="connsiteX2" fmla="*/ 12169775 w 12169775"/>
              <a:gd name="connsiteY2" fmla="*/ 592524 h 592524"/>
              <a:gd name="connsiteX3" fmla="*/ 0 w 12169775"/>
              <a:gd name="connsiteY3" fmla="*/ 592524 h 592524"/>
              <a:gd name="connsiteX4" fmla="*/ 0 w 12169775"/>
              <a:gd name="connsiteY4" fmla="*/ 135324 h 592524"/>
              <a:gd name="connsiteX0" fmla="*/ 0 w 12169775"/>
              <a:gd name="connsiteY0" fmla="*/ 135324 h 592524"/>
              <a:gd name="connsiteX1" fmla="*/ 12169775 w 12169775"/>
              <a:gd name="connsiteY1" fmla="*/ 0 h 592524"/>
              <a:gd name="connsiteX2" fmla="*/ 12169775 w 12169775"/>
              <a:gd name="connsiteY2" fmla="*/ 592524 h 592524"/>
              <a:gd name="connsiteX3" fmla="*/ 0 w 12169775"/>
              <a:gd name="connsiteY3" fmla="*/ 592524 h 592524"/>
              <a:gd name="connsiteX4" fmla="*/ 0 w 12169775"/>
              <a:gd name="connsiteY4" fmla="*/ 135324 h 592524"/>
              <a:gd name="connsiteX0" fmla="*/ 0 w 12169775"/>
              <a:gd name="connsiteY0" fmla="*/ 135324 h 592524"/>
              <a:gd name="connsiteX1" fmla="*/ 12169775 w 12169775"/>
              <a:gd name="connsiteY1" fmla="*/ 0 h 592524"/>
              <a:gd name="connsiteX2" fmla="*/ 12169775 w 12169775"/>
              <a:gd name="connsiteY2" fmla="*/ 592524 h 592524"/>
              <a:gd name="connsiteX3" fmla="*/ 0 w 12169775"/>
              <a:gd name="connsiteY3" fmla="*/ 592524 h 592524"/>
              <a:gd name="connsiteX4" fmla="*/ 0 w 12169775"/>
              <a:gd name="connsiteY4" fmla="*/ 135324 h 592524"/>
              <a:gd name="connsiteX0" fmla="*/ 0 w 12169775"/>
              <a:gd name="connsiteY0" fmla="*/ 135324 h 592524"/>
              <a:gd name="connsiteX1" fmla="*/ 12169775 w 12169775"/>
              <a:gd name="connsiteY1" fmla="*/ 0 h 592524"/>
              <a:gd name="connsiteX2" fmla="*/ 12169775 w 12169775"/>
              <a:gd name="connsiteY2" fmla="*/ 592524 h 592524"/>
              <a:gd name="connsiteX3" fmla="*/ 0 w 12169775"/>
              <a:gd name="connsiteY3" fmla="*/ 592524 h 592524"/>
              <a:gd name="connsiteX4" fmla="*/ 0 w 12169775"/>
              <a:gd name="connsiteY4" fmla="*/ 135324 h 592524"/>
              <a:gd name="connsiteX0" fmla="*/ 0 w 12169775"/>
              <a:gd name="connsiteY0" fmla="*/ 135324 h 592524"/>
              <a:gd name="connsiteX1" fmla="*/ 12169775 w 12169775"/>
              <a:gd name="connsiteY1" fmla="*/ 0 h 592524"/>
              <a:gd name="connsiteX2" fmla="*/ 12169775 w 12169775"/>
              <a:gd name="connsiteY2" fmla="*/ 592524 h 592524"/>
              <a:gd name="connsiteX3" fmla="*/ 0 w 12169775"/>
              <a:gd name="connsiteY3" fmla="*/ 592524 h 592524"/>
              <a:gd name="connsiteX4" fmla="*/ 0 w 12169775"/>
              <a:gd name="connsiteY4" fmla="*/ 135324 h 592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69775" h="592524">
                <a:moveTo>
                  <a:pt x="0" y="135324"/>
                </a:moveTo>
                <a:cubicBezTo>
                  <a:pt x="2206526" y="-50605"/>
                  <a:pt x="7889899" y="286239"/>
                  <a:pt x="12169775" y="0"/>
                </a:cubicBezTo>
                <a:lnTo>
                  <a:pt x="12169775" y="592524"/>
                </a:lnTo>
                <a:lnTo>
                  <a:pt x="0" y="592524"/>
                </a:lnTo>
                <a:lnTo>
                  <a:pt x="0" y="135324"/>
                </a:lnTo>
                <a:close/>
              </a:path>
            </a:pathLst>
          </a:custGeom>
          <a:gradFill flip="none" rotWithShape="1">
            <a:gsLst>
              <a:gs pos="100000">
                <a:srgbClr val="024A98"/>
              </a:gs>
              <a:gs pos="0">
                <a:srgbClr val="421A66"/>
              </a:gs>
            </a:gsLst>
            <a:lin ang="10800000" scaled="0"/>
            <a:tileRect/>
          </a:gra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32" name="Rechthoek 20"/>
          <p:cNvSpPr/>
          <p:nvPr userDrawn="1"/>
        </p:nvSpPr>
        <p:spPr>
          <a:xfrm>
            <a:off x="0" y="6304733"/>
            <a:ext cx="12169775" cy="553267"/>
          </a:xfrm>
          <a:custGeom>
            <a:avLst/>
            <a:gdLst>
              <a:gd name="connsiteX0" fmla="*/ 0 w 12169775"/>
              <a:gd name="connsiteY0" fmla="*/ 0 h 457200"/>
              <a:gd name="connsiteX1" fmla="*/ 12169775 w 12169775"/>
              <a:gd name="connsiteY1" fmla="*/ 0 h 457200"/>
              <a:gd name="connsiteX2" fmla="*/ 12169775 w 12169775"/>
              <a:gd name="connsiteY2" fmla="*/ 457200 h 457200"/>
              <a:gd name="connsiteX3" fmla="*/ 0 w 12169775"/>
              <a:gd name="connsiteY3" fmla="*/ 457200 h 457200"/>
              <a:gd name="connsiteX4" fmla="*/ 0 w 12169775"/>
              <a:gd name="connsiteY4" fmla="*/ 0 h 457200"/>
              <a:gd name="connsiteX0" fmla="*/ 0 w 12169775"/>
              <a:gd name="connsiteY0" fmla="*/ 118139 h 575339"/>
              <a:gd name="connsiteX1" fmla="*/ 12169775 w 12169775"/>
              <a:gd name="connsiteY1" fmla="*/ 118139 h 575339"/>
              <a:gd name="connsiteX2" fmla="*/ 12169775 w 12169775"/>
              <a:gd name="connsiteY2" fmla="*/ 575339 h 575339"/>
              <a:gd name="connsiteX3" fmla="*/ 0 w 12169775"/>
              <a:gd name="connsiteY3" fmla="*/ 575339 h 575339"/>
              <a:gd name="connsiteX4" fmla="*/ 0 w 12169775"/>
              <a:gd name="connsiteY4" fmla="*/ 118139 h 575339"/>
              <a:gd name="connsiteX0" fmla="*/ 0 w 12169775"/>
              <a:gd name="connsiteY0" fmla="*/ 96067 h 553267"/>
              <a:gd name="connsiteX1" fmla="*/ 12169775 w 12169775"/>
              <a:gd name="connsiteY1" fmla="*/ 96067 h 553267"/>
              <a:gd name="connsiteX2" fmla="*/ 12169775 w 12169775"/>
              <a:gd name="connsiteY2" fmla="*/ 553267 h 553267"/>
              <a:gd name="connsiteX3" fmla="*/ 0 w 12169775"/>
              <a:gd name="connsiteY3" fmla="*/ 553267 h 553267"/>
              <a:gd name="connsiteX4" fmla="*/ 0 w 12169775"/>
              <a:gd name="connsiteY4" fmla="*/ 96067 h 553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69775" h="553267">
                <a:moveTo>
                  <a:pt x="0" y="96067"/>
                </a:moveTo>
                <a:cubicBezTo>
                  <a:pt x="3174090" y="-169747"/>
                  <a:pt x="7432699" y="213026"/>
                  <a:pt x="12169775" y="96067"/>
                </a:cubicBezTo>
                <a:lnTo>
                  <a:pt x="12169775" y="553267"/>
                </a:lnTo>
                <a:lnTo>
                  <a:pt x="0" y="553267"/>
                </a:lnTo>
                <a:lnTo>
                  <a:pt x="0" y="96067"/>
                </a:lnTo>
                <a:close/>
              </a:path>
            </a:pathLst>
          </a:custGeom>
          <a:gradFill flip="none" rotWithShape="1">
            <a:gsLst>
              <a:gs pos="100000">
                <a:srgbClr val="28A7DA"/>
              </a:gs>
              <a:gs pos="0">
                <a:srgbClr val="918CC8"/>
              </a:gs>
            </a:gsLst>
            <a:lin ang="0" scaled="1"/>
            <a:tileRect/>
          </a:gra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2" name="Tijdelijke aanduiding voor titel 1"/>
          <p:cNvSpPr>
            <a:spLocks noGrp="1"/>
          </p:cNvSpPr>
          <p:nvPr userDrawn="1">
            <p:ph type="title"/>
          </p:nvPr>
        </p:nvSpPr>
        <p:spPr>
          <a:xfrm>
            <a:off x="272920" y="46352"/>
            <a:ext cx="11535898" cy="897141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 userDrawn="1">
            <p:ph type="body" idx="1"/>
          </p:nvPr>
        </p:nvSpPr>
        <p:spPr>
          <a:xfrm>
            <a:off x="313699" y="1420238"/>
            <a:ext cx="5777196" cy="434661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  <a:p>
            <a:pPr lvl="5"/>
            <a:r>
              <a:rPr lang="nl-NL" dirty="0"/>
              <a:t>Zesde niveau</a:t>
            </a:r>
          </a:p>
          <a:p>
            <a:pPr lvl="5"/>
            <a:endParaRPr lang="nl-NL" dirty="0"/>
          </a:p>
        </p:txBody>
      </p:sp>
      <p:sp>
        <p:nvSpPr>
          <p:cNvPr id="9" name="Tijdelijke aanduiding voor dianummer 5"/>
          <p:cNvSpPr>
            <a:spLocks noGrp="1"/>
          </p:cNvSpPr>
          <p:nvPr userDrawn="1">
            <p:ph type="sldNum" sz="quarter" idx="4"/>
          </p:nvPr>
        </p:nvSpPr>
        <p:spPr>
          <a:xfrm>
            <a:off x="11142921" y="6434860"/>
            <a:ext cx="7568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>
                <a:solidFill>
                  <a:schemeClr val="bg1"/>
                </a:solidFill>
              </a:defRPr>
            </a:lvl1pPr>
          </a:lstStyle>
          <a:p>
            <a:fld id="{AD076199-DF50-9546-8BD9-5AD9B20FD6B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" name="Group 6"/>
          <p:cNvGrpSpPr>
            <a:grpSpLocks noChangeAspect="1"/>
          </p:cNvGrpSpPr>
          <p:nvPr userDrawn="1"/>
        </p:nvGrpSpPr>
        <p:grpSpPr bwMode="auto">
          <a:xfrm>
            <a:off x="313700" y="6413831"/>
            <a:ext cx="1464212" cy="280254"/>
            <a:chOff x="1626" y="-294"/>
            <a:chExt cx="5141" cy="984"/>
          </a:xfrm>
        </p:grpSpPr>
        <p:sp>
          <p:nvSpPr>
            <p:cNvPr id="6" name="Freeform 8"/>
            <p:cNvSpPr>
              <a:spLocks/>
            </p:cNvSpPr>
            <p:nvPr/>
          </p:nvSpPr>
          <p:spPr bwMode="auto">
            <a:xfrm>
              <a:off x="6042" y="-37"/>
              <a:ext cx="725" cy="727"/>
            </a:xfrm>
            <a:custGeom>
              <a:avLst/>
              <a:gdLst>
                <a:gd name="T0" fmla="*/ 362 w 725"/>
                <a:gd name="T1" fmla="*/ 0 h 727"/>
                <a:gd name="T2" fmla="*/ 421 w 725"/>
                <a:gd name="T3" fmla="*/ 5 h 727"/>
                <a:gd name="T4" fmla="*/ 477 w 725"/>
                <a:gd name="T5" fmla="*/ 19 h 727"/>
                <a:gd name="T6" fmla="*/ 529 w 725"/>
                <a:gd name="T7" fmla="*/ 41 h 727"/>
                <a:gd name="T8" fmla="*/ 577 w 725"/>
                <a:gd name="T9" fmla="*/ 70 h 727"/>
                <a:gd name="T10" fmla="*/ 619 w 725"/>
                <a:gd name="T11" fmla="*/ 106 h 727"/>
                <a:gd name="T12" fmla="*/ 655 w 725"/>
                <a:gd name="T13" fmla="*/ 148 h 727"/>
                <a:gd name="T14" fmla="*/ 685 w 725"/>
                <a:gd name="T15" fmla="*/ 197 h 727"/>
                <a:gd name="T16" fmla="*/ 707 w 725"/>
                <a:gd name="T17" fmla="*/ 248 h 727"/>
                <a:gd name="T18" fmla="*/ 721 w 725"/>
                <a:gd name="T19" fmla="*/ 304 h 727"/>
                <a:gd name="T20" fmla="*/ 725 w 725"/>
                <a:gd name="T21" fmla="*/ 364 h 727"/>
                <a:gd name="T22" fmla="*/ 721 w 725"/>
                <a:gd name="T23" fmla="*/ 423 h 727"/>
                <a:gd name="T24" fmla="*/ 707 w 725"/>
                <a:gd name="T25" fmla="*/ 477 h 727"/>
                <a:gd name="T26" fmla="*/ 685 w 725"/>
                <a:gd name="T27" fmla="*/ 531 h 727"/>
                <a:gd name="T28" fmla="*/ 655 w 725"/>
                <a:gd name="T29" fmla="*/ 577 h 727"/>
                <a:gd name="T30" fmla="*/ 619 w 725"/>
                <a:gd name="T31" fmla="*/ 619 h 727"/>
                <a:gd name="T32" fmla="*/ 577 w 725"/>
                <a:gd name="T33" fmla="*/ 657 h 727"/>
                <a:gd name="T34" fmla="*/ 529 w 725"/>
                <a:gd name="T35" fmla="*/ 686 h 727"/>
                <a:gd name="T36" fmla="*/ 477 w 725"/>
                <a:gd name="T37" fmla="*/ 708 h 727"/>
                <a:gd name="T38" fmla="*/ 421 w 725"/>
                <a:gd name="T39" fmla="*/ 722 h 727"/>
                <a:gd name="T40" fmla="*/ 362 w 725"/>
                <a:gd name="T41" fmla="*/ 727 h 727"/>
                <a:gd name="T42" fmla="*/ 303 w 725"/>
                <a:gd name="T43" fmla="*/ 722 h 727"/>
                <a:gd name="T44" fmla="*/ 248 w 725"/>
                <a:gd name="T45" fmla="*/ 708 h 727"/>
                <a:gd name="T46" fmla="*/ 195 w 725"/>
                <a:gd name="T47" fmla="*/ 686 h 727"/>
                <a:gd name="T48" fmla="*/ 148 w 725"/>
                <a:gd name="T49" fmla="*/ 657 h 727"/>
                <a:gd name="T50" fmla="*/ 106 w 725"/>
                <a:gd name="T51" fmla="*/ 619 h 727"/>
                <a:gd name="T52" fmla="*/ 69 w 725"/>
                <a:gd name="T53" fmla="*/ 577 h 727"/>
                <a:gd name="T54" fmla="*/ 39 w 725"/>
                <a:gd name="T55" fmla="*/ 531 h 727"/>
                <a:gd name="T56" fmla="*/ 17 w 725"/>
                <a:gd name="T57" fmla="*/ 477 h 727"/>
                <a:gd name="T58" fmla="*/ 5 w 725"/>
                <a:gd name="T59" fmla="*/ 423 h 727"/>
                <a:gd name="T60" fmla="*/ 0 w 725"/>
                <a:gd name="T61" fmla="*/ 364 h 727"/>
                <a:gd name="T62" fmla="*/ 5 w 725"/>
                <a:gd name="T63" fmla="*/ 304 h 727"/>
                <a:gd name="T64" fmla="*/ 17 w 725"/>
                <a:gd name="T65" fmla="*/ 248 h 727"/>
                <a:gd name="T66" fmla="*/ 39 w 725"/>
                <a:gd name="T67" fmla="*/ 197 h 727"/>
                <a:gd name="T68" fmla="*/ 69 w 725"/>
                <a:gd name="T69" fmla="*/ 148 h 727"/>
                <a:gd name="T70" fmla="*/ 106 w 725"/>
                <a:gd name="T71" fmla="*/ 106 h 727"/>
                <a:gd name="T72" fmla="*/ 148 w 725"/>
                <a:gd name="T73" fmla="*/ 70 h 727"/>
                <a:gd name="T74" fmla="*/ 195 w 725"/>
                <a:gd name="T75" fmla="*/ 41 h 727"/>
                <a:gd name="T76" fmla="*/ 248 w 725"/>
                <a:gd name="T77" fmla="*/ 19 h 727"/>
                <a:gd name="T78" fmla="*/ 303 w 725"/>
                <a:gd name="T79" fmla="*/ 5 h 727"/>
                <a:gd name="T80" fmla="*/ 362 w 725"/>
                <a:gd name="T81" fmla="*/ 0 h 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725" h="727">
                  <a:moveTo>
                    <a:pt x="362" y="0"/>
                  </a:moveTo>
                  <a:lnTo>
                    <a:pt x="421" y="5"/>
                  </a:lnTo>
                  <a:lnTo>
                    <a:pt x="477" y="19"/>
                  </a:lnTo>
                  <a:lnTo>
                    <a:pt x="529" y="41"/>
                  </a:lnTo>
                  <a:lnTo>
                    <a:pt x="577" y="70"/>
                  </a:lnTo>
                  <a:lnTo>
                    <a:pt x="619" y="106"/>
                  </a:lnTo>
                  <a:lnTo>
                    <a:pt x="655" y="148"/>
                  </a:lnTo>
                  <a:lnTo>
                    <a:pt x="685" y="197"/>
                  </a:lnTo>
                  <a:lnTo>
                    <a:pt x="707" y="248"/>
                  </a:lnTo>
                  <a:lnTo>
                    <a:pt x="721" y="304"/>
                  </a:lnTo>
                  <a:lnTo>
                    <a:pt x="725" y="364"/>
                  </a:lnTo>
                  <a:lnTo>
                    <a:pt x="721" y="423"/>
                  </a:lnTo>
                  <a:lnTo>
                    <a:pt x="707" y="477"/>
                  </a:lnTo>
                  <a:lnTo>
                    <a:pt x="685" y="531"/>
                  </a:lnTo>
                  <a:lnTo>
                    <a:pt x="655" y="577"/>
                  </a:lnTo>
                  <a:lnTo>
                    <a:pt x="619" y="619"/>
                  </a:lnTo>
                  <a:lnTo>
                    <a:pt x="577" y="657"/>
                  </a:lnTo>
                  <a:lnTo>
                    <a:pt x="529" y="686"/>
                  </a:lnTo>
                  <a:lnTo>
                    <a:pt x="477" y="708"/>
                  </a:lnTo>
                  <a:lnTo>
                    <a:pt x="421" y="722"/>
                  </a:lnTo>
                  <a:lnTo>
                    <a:pt x="362" y="727"/>
                  </a:lnTo>
                  <a:lnTo>
                    <a:pt x="303" y="722"/>
                  </a:lnTo>
                  <a:lnTo>
                    <a:pt x="248" y="708"/>
                  </a:lnTo>
                  <a:lnTo>
                    <a:pt x="195" y="686"/>
                  </a:lnTo>
                  <a:lnTo>
                    <a:pt x="148" y="657"/>
                  </a:lnTo>
                  <a:lnTo>
                    <a:pt x="106" y="619"/>
                  </a:lnTo>
                  <a:lnTo>
                    <a:pt x="69" y="577"/>
                  </a:lnTo>
                  <a:lnTo>
                    <a:pt x="39" y="531"/>
                  </a:lnTo>
                  <a:lnTo>
                    <a:pt x="17" y="477"/>
                  </a:lnTo>
                  <a:lnTo>
                    <a:pt x="5" y="423"/>
                  </a:lnTo>
                  <a:lnTo>
                    <a:pt x="0" y="364"/>
                  </a:lnTo>
                  <a:lnTo>
                    <a:pt x="5" y="304"/>
                  </a:lnTo>
                  <a:lnTo>
                    <a:pt x="17" y="248"/>
                  </a:lnTo>
                  <a:lnTo>
                    <a:pt x="39" y="197"/>
                  </a:lnTo>
                  <a:lnTo>
                    <a:pt x="69" y="148"/>
                  </a:lnTo>
                  <a:lnTo>
                    <a:pt x="106" y="106"/>
                  </a:lnTo>
                  <a:lnTo>
                    <a:pt x="148" y="70"/>
                  </a:lnTo>
                  <a:lnTo>
                    <a:pt x="195" y="41"/>
                  </a:lnTo>
                  <a:lnTo>
                    <a:pt x="248" y="19"/>
                  </a:lnTo>
                  <a:lnTo>
                    <a:pt x="303" y="5"/>
                  </a:lnTo>
                  <a:lnTo>
                    <a:pt x="362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  <p:sp>
          <p:nvSpPr>
            <p:cNvPr id="7" name="Freeform 9"/>
            <p:cNvSpPr>
              <a:spLocks/>
            </p:cNvSpPr>
            <p:nvPr/>
          </p:nvSpPr>
          <p:spPr bwMode="auto">
            <a:xfrm>
              <a:off x="5506" y="-21"/>
              <a:ext cx="349" cy="700"/>
            </a:xfrm>
            <a:custGeom>
              <a:avLst/>
              <a:gdLst>
                <a:gd name="T0" fmla="*/ 229 w 349"/>
                <a:gd name="T1" fmla="*/ 0 h 700"/>
                <a:gd name="T2" fmla="*/ 349 w 349"/>
                <a:gd name="T3" fmla="*/ 0 h 700"/>
                <a:gd name="T4" fmla="*/ 349 w 349"/>
                <a:gd name="T5" fmla="*/ 700 h 700"/>
                <a:gd name="T6" fmla="*/ 175 w 349"/>
                <a:gd name="T7" fmla="*/ 700 h 700"/>
                <a:gd name="T8" fmla="*/ 175 w 349"/>
                <a:gd name="T9" fmla="*/ 178 h 700"/>
                <a:gd name="T10" fmla="*/ 36 w 349"/>
                <a:gd name="T11" fmla="*/ 212 h 700"/>
                <a:gd name="T12" fmla="*/ 0 w 349"/>
                <a:gd name="T13" fmla="*/ 69 h 700"/>
                <a:gd name="T14" fmla="*/ 229 w 349"/>
                <a:gd name="T15" fmla="*/ 0 h 7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9" h="700">
                  <a:moveTo>
                    <a:pt x="229" y="0"/>
                  </a:moveTo>
                  <a:lnTo>
                    <a:pt x="349" y="0"/>
                  </a:lnTo>
                  <a:lnTo>
                    <a:pt x="349" y="700"/>
                  </a:lnTo>
                  <a:lnTo>
                    <a:pt x="175" y="700"/>
                  </a:lnTo>
                  <a:lnTo>
                    <a:pt x="175" y="178"/>
                  </a:lnTo>
                  <a:lnTo>
                    <a:pt x="36" y="212"/>
                  </a:lnTo>
                  <a:lnTo>
                    <a:pt x="0" y="69"/>
                  </a:lnTo>
                  <a:lnTo>
                    <a:pt x="229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  <p:sp>
          <p:nvSpPr>
            <p:cNvPr id="8" name="Freeform 10"/>
            <p:cNvSpPr>
              <a:spLocks/>
            </p:cNvSpPr>
            <p:nvPr/>
          </p:nvSpPr>
          <p:spPr bwMode="auto">
            <a:xfrm>
              <a:off x="2621" y="168"/>
              <a:ext cx="412" cy="413"/>
            </a:xfrm>
            <a:custGeom>
              <a:avLst/>
              <a:gdLst>
                <a:gd name="T0" fmla="*/ 206 w 412"/>
                <a:gd name="T1" fmla="*/ 0 h 413"/>
                <a:gd name="T2" fmla="*/ 248 w 412"/>
                <a:gd name="T3" fmla="*/ 4 h 413"/>
                <a:gd name="T4" fmla="*/ 287 w 412"/>
                <a:gd name="T5" fmla="*/ 17 h 413"/>
                <a:gd name="T6" fmla="*/ 321 w 412"/>
                <a:gd name="T7" fmla="*/ 35 h 413"/>
                <a:gd name="T8" fmla="*/ 353 w 412"/>
                <a:gd name="T9" fmla="*/ 60 h 413"/>
                <a:gd name="T10" fmla="*/ 378 w 412"/>
                <a:gd name="T11" fmla="*/ 92 h 413"/>
                <a:gd name="T12" fmla="*/ 396 w 412"/>
                <a:gd name="T13" fmla="*/ 126 h 413"/>
                <a:gd name="T14" fmla="*/ 409 w 412"/>
                <a:gd name="T15" fmla="*/ 165 h 413"/>
                <a:gd name="T16" fmla="*/ 412 w 412"/>
                <a:gd name="T17" fmla="*/ 207 h 413"/>
                <a:gd name="T18" fmla="*/ 409 w 412"/>
                <a:gd name="T19" fmla="*/ 248 h 413"/>
                <a:gd name="T20" fmla="*/ 396 w 412"/>
                <a:gd name="T21" fmla="*/ 287 h 413"/>
                <a:gd name="T22" fmla="*/ 378 w 412"/>
                <a:gd name="T23" fmla="*/ 322 h 413"/>
                <a:gd name="T24" fmla="*/ 353 w 412"/>
                <a:gd name="T25" fmla="*/ 352 h 413"/>
                <a:gd name="T26" fmla="*/ 321 w 412"/>
                <a:gd name="T27" fmla="*/ 377 h 413"/>
                <a:gd name="T28" fmla="*/ 287 w 412"/>
                <a:gd name="T29" fmla="*/ 396 h 413"/>
                <a:gd name="T30" fmla="*/ 248 w 412"/>
                <a:gd name="T31" fmla="*/ 408 h 413"/>
                <a:gd name="T32" fmla="*/ 206 w 412"/>
                <a:gd name="T33" fmla="*/ 413 h 413"/>
                <a:gd name="T34" fmla="*/ 164 w 412"/>
                <a:gd name="T35" fmla="*/ 408 h 413"/>
                <a:gd name="T36" fmla="*/ 127 w 412"/>
                <a:gd name="T37" fmla="*/ 396 h 413"/>
                <a:gd name="T38" fmla="*/ 91 w 412"/>
                <a:gd name="T39" fmla="*/ 377 h 413"/>
                <a:gd name="T40" fmla="*/ 61 w 412"/>
                <a:gd name="T41" fmla="*/ 352 h 413"/>
                <a:gd name="T42" fmla="*/ 36 w 412"/>
                <a:gd name="T43" fmla="*/ 322 h 413"/>
                <a:gd name="T44" fmla="*/ 16 w 412"/>
                <a:gd name="T45" fmla="*/ 287 h 413"/>
                <a:gd name="T46" fmla="*/ 5 w 412"/>
                <a:gd name="T47" fmla="*/ 248 h 413"/>
                <a:gd name="T48" fmla="*/ 0 w 412"/>
                <a:gd name="T49" fmla="*/ 207 h 413"/>
                <a:gd name="T50" fmla="*/ 5 w 412"/>
                <a:gd name="T51" fmla="*/ 165 h 413"/>
                <a:gd name="T52" fmla="*/ 16 w 412"/>
                <a:gd name="T53" fmla="*/ 126 h 413"/>
                <a:gd name="T54" fmla="*/ 36 w 412"/>
                <a:gd name="T55" fmla="*/ 92 h 413"/>
                <a:gd name="T56" fmla="*/ 61 w 412"/>
                <a:gd name="T57" fmla="*/ 60 h 413"/>
                <a:gd name="T58" fmla="*/ 91 w 412"/>
                <a:gd name="T59" fmla="*/ 35 h 413"/>
                <a:gd name="T60" fmla="*/ 127 w 412"/>
                <a:gd name="T61" fmla="*/ 17 h 413"/>
                <a:gd name="T62" fmla="*/ 164 w 412"/>
                <a:gd name="T63" fmla="*/ 4 h 413"/>
                <a:gd name="T64" fmla="*/ 206 w 412"/>
                <a:gd name="T65" fmla="*/ 0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12" h="413">
                  <a:moveTo>
                    <a:pt x="206" y="0"/>
                  </a:moveTo>
                  <a:lnTo>
                    <a:pt x="248" y="4"/>
                  </a:lnTo>
                  <a:lnTo>
                    <a:pt x="287" y="17"/>
                  </a:lnTo>
                  <a:lnTo>
                    <a:pt x="321" y="35"/>
                  </a:lnTo>
                  <a:lnTo>
                    <a:pt x="353" y="60"/>
                  </a:lnTo>
                  <a:lnTo>
                    <a:pt x="378" y="92"/>
                  </a:lnTo>
                  <a:lnTo>
                    <a:pt x="396" y="126"/>
                  </a:lnTo>
                  <a:lnTo>
                    <a:pt x="409" y="165"/>
                  </a:lnTo>
                  <a:lnTo>
                    <a:pt x="412" y="207"/>
                  </a:lnTo>
                  <a:lnTo>
                    <a:pt x="409" y="248"/>
                  </a:lnTo>
                  <a:lnTo>
                    <a:pt x="396" y="287"/>
                  </a:lnTo>
                  <a:lnTo>
                    <a:pt x="378" y="322"/>
                  </a:lnTo>
                  <a:lnTo>
                    <a:pt x="353" y="352"/>
                  </a:lnTo>
                  <a:lnTo>
                    <a:pt x="321" y="377"/>
                  </a:lnTo>
                  <a:lnTo>
                    <a:pt x="287" y="396"/>
                  </a:lnTo>
                  <a:lnTo>
                    <a:pt x="248" y="408"/>
                  </a:lnTo>
                  <a:lnTo>
                    <a:pt x="206" y="413"/>
                  </a:lnTo>
                  <a:lnTo>
                    <a:pt x="164" y="408"/>
                  </a:lnTo>
                  <a:lnTo>
                    <a:pt x="127" y="396"/>
                  </a:lnTo>
                  <a:lnTo>
                    <a:pt x="91" y="377"/>
                  </a:lnTo>
                  <a:lnTo>
                    <a:pt x="61" y="352"/>
                  </a:lnTo>
                  <a:lnTo>
                    <a:pt x="36" y="322"/>
                  </a:lnTo>
                  <a:lnTo>
                    <a:pt x="16" y="287"/>
                  </a:lnTo>
                  <a:lnTo>
                    <a:pt x="5" y="248"/>
                  </a:lnTo>
                  <a:lnTo>
                    <a:pt x="0" y="207"/>
                  </a:lnTo>
                  <a:lnTo>
                    <a:pt x="5" y="165"/>
                  </a:lnTo>
                  <a:lnTo>
                    <a:pt x="16" y="126"/>
                  </a:lnTo>
                  <a:lnTo>
                    <a:pt x="36" y="92"/>
                  </a:lnTo>
                  <a:lnTo>
                    <a:pt x="61" y="60"/>
                  </a:lnTo>
                  <a:lnTo>
                    <a:pt x="91" y="35"/>
                  </a:lnTo>
                  <a:lnTo>
                    <a:pt x="127" y="17"/>
                  </a:lnTo>
                  <a:lnTo>
                    <a:pt x="164" y="4"/>
                  </a:lnTo>
                  <a:lnTo>
                    <a:pt x="206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  <p:sp>
          <p:nvSpPr>
            <p:cNvPr id="10" name="Freeform 11"/>
            <p:cNvSpPr>
              <a:spLocks/>
            </p:cNvSpPr>
            <p:nvPr/>
          </p:nvSpPr>
          <p:spPr bwMode="auto">
            <a:xfrm>
              <a:off x="4098" y="168"/>
              <a:ext cx="413" cy="413"/>
            </a:xfrm>
            <a:custGeom>
              <a:avLst/>
              <a:gdLst>
                <a:gd name="T0" fmla="*/ 206 w 413"/>
                <a:gd name="T1" fmla="*/ 0 h 413"/>
                <a:gd name="T2" fmla="*/ 248 w 413"/>
                <a:gd name="T3" fmla="*/ 4 h 413"/>
                <a:gd name="T4" fmla="*/ 287 w 413"/>
                <a:gd name="T5" fmla="*/ 17 h 413"/>
                <a:gd name="T6" fmla="*/ 321 w 413"/>
                <a:gd name="T7" fmla="*/ 35 h 413"/>
                <a:gd name="T8" fmla="*/ 352 w 413"/>
                <a:gd name="T9" fmla="*/ 60 h 413"/>
                <a:gd name="T10" fmla="*/ 377 w 413"/>
                <a:gd name="T11" fmla="*/ 92 h 413"/>
                <a:gd name="T12" fmla="*/ 396 w 413"/>
                <a:gd name="T13" fmla="*/ 126 h 413"/>
                <a:gd name="T14" fmla="*/ 408 w 413"/>
                <a:gd name="T15" fmla="*/ 165 h 413"/>
                <a:gd name="T16" fmla="*/ 413 w 413"/>
                <a:gd name="T17" fmla="*/ 207 h 413"/>
                <a:gd name="T18" fmla="*/ 408 w 413"/>
                <a:gd name="T19" fmla="*/ 248 h 413"/>
                <a:gd name="T20" fmla="*/ 396 w 413"/>
                <a:gd name="T21" fmla="*/ 287 h 413"/>
                <a:gd name="T22" fmla="*/ 377 w 413"/>
                <a:gd name="T23" fmla="*/ 322 h 413"/>
                <a:gd name="T24" fmla="*/ 352 w 413"/>
                <a:gd name="T25" fmla="*/ 352 h 413"/>
                <a:gd name="T26" fmla="*/ 321 w 413"/>
                <a:gd name="T27" fmla="*/ 377 h 413"/>
                <a:gd name="T28" fmla="*/ 287 w 413"/>
                <a:gd name="T29" fmla="*/ 396 h 413"/>
                <a:gd name="T30" fmla="*/ 248 w 413"/>
                <a:gd name="T31" fmla="*/ 408 h 413"/>
                <a:gd name="T32" fmla="*/ 206 w 413"/>
                <a:gd name="T33" fmla="*/ 413 h 413"/>
                <a:gd name="T34" fmla="*/ 165 w 413"/>
                <a:gd name="T35" fmla="*/ 408 h 413"/>
                <a:gd name="T36" fmla="*/ 126 w 413"/>
                <a:gd name="T37" fmla="*/ 396 h 413"/>
                <a:gd name="T38" fmla="*/ 90 w 413"/>
                <a:gd name="T39" fmla="*/ 377 h 413"/>
                <a:gd name="T40" fmla="*/ 61 w 413"/>
                <a:gd name="T41" fmla="*/ 352 h 413"/>
                <a:gd name="T42" fmla="*/ 36 w 413"/>
                <a:gd name="T43" fmla="*/ 322 h 413"/>
                <a:gd name="T44" fmla="*/ 17 w 413"/>
                <a:gd name="T45" fmla="*/ 287 h 413"/>
                <a:gd name="T46" fmla="*/ 5 w 413"/>
                <a:gd name="T47" fmla="*/ 248 h 413"/>
                <a:gd name="T48" fmla="*/ 0 w 413"/>
                <a:gd name="T49" fmla="*/ 207 h 413"/>
                <a:gd name="T50" fmla="*/ 5 w 413"/>
                <a:gd name="T51" fmla="*/ 165 h 413"/>
                <a:gd name="T52" fmla="*/ 17 w 413"/>
                <a:gd name="T53" fmla="*/ 126 h 413"/>
                <a:gd name="T54" fmla="*/ 36 w 413"/>
                <a:gd name="T55" fmla="*/ 92 h 413"/>
                <a:gd name="T56" fmla="*/ 61 w 413"/>
                <a:gd name="T57" fmla="*/ 60 h 413"/>
                <a:gd name="T58" fmla="*/ 90 w 413"/>
                <a:gd name="T59" fmla="*/ 35 h 413"/>
                <a:gd name="T60" fmla="*/ 126 w 413"/>
                <a:gd name="T61" fmla="*/ 17 h 413"/>
                <a:gd name="T62" fmla="*/ 165 w 413"/>
                <a:gd name="T63" fmla="*/ 4 h 413"/>
                <a:gd name="T64" fmla="*/ 206 w 413"/>
                <a:gd name="T65" fmla="*/ 0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13" h="413">
                  <a:moveTo>
                    <a:pt x="206" y="0"/>
                  </a:moveTo>
                  <a:lnTo>
                    <a:pt x="248" y="4"/>
                  </a:lnTo>
                  <a:lnTo>
                    <a:pt x="287" y="17"/>
                  </a:lnTo>
                  <a:lnTo>
                    <a:pt x="321" y="35"/>
                  </a:lnTo>
                  <a:lnTo>
                    <a:pt x="352" y="60"/>
                  </a:lnTo>
                  <a:lnTo>
                    <a:pt x="377" y="92"/>
                  </a:lnTo>
                  <a:lnTo>
                    <a:pt x="396" y="126"/>
                  </a:lnTo>
                  <a:lnTo>
                    <a:pt x="408" y="165"/>
                  </a:lnTo>
                  <a:lnTo>
                    <a:pt x="413" y="207"/>
                  </a:lnTo>
                  <a:lnTo>
                    <a:pt x="408" y="248"/>
                  </a:lnTo>
                  <a:lnTo>
                    <a:pt x="396" y="287"/>
                  </a:lnTo>
                  <a:lnTo>
                    <a:pt x="377" y="322"/>
                  </a:lnTo>
                  <a:lnTo>
                    <a:pt x="352" y="352"/>
                  </a:lnTo>
                  <a:lnTo>
                    <a:pt x="321" y="377"/>
                  </a:lnTo>
                  <a:lnTo>
                    <a:pt x="287" y="396"/>
                  </a:lnTo>
                  <a:lnTo>
                    <a:pt x="248" y="408"/>
                  </a:lnTo>
                  <a:lnTo>
                    <a:pt x="206" y="413"/>
                  </a:lnTo>
                  <a:lnTo>
                    <a:pt x="165" y="408"/>
                  </a:lnTo>
                  <a:lnTo>
                    <a:pt x="126" y="396"/>
                  </a:lnTo>
                  <a:lnTo>
                    <a:pt x="90" y="377"/>
                  </a:lnTo>
                  <a:lnTo>
                    <a:pt x="61" y="352"/>
                  </a:lnTo>
                  <a:lnTo>
                    <a:pt x="36" y="322"/>
                  </a:lnTo>
                  <a:lnTo>
                    <a:pt x="17" y="287"/>
                  </a:lnTo>
                  <a:lnTo>
                    <a:pt x="5" y="248"/>
                  </a:lnTo>
                  <a:lnTo>
                    <a:pt x="0" y="207"/>
                  </a:lnTo>
                  <a:lnTo>
                    <a:pt x="5" y="165"/>
                  </a:lnTo>
                  <a:lnTo>
                    <a:pt x="17" y="126"/>
                  </a:lnTo>
                  <a:lnTo>
                    <a:pt x="36" y="92"/>
                  </a:lnTo>
                  <a:lnTo>
                    <a:pt x="61" y="60"/>
                  </a:lnTo>
                  <a:lnTo>
                    <a:pt x="90" y="35"/>
                  </a:lnTo>
                  <a:lnTo>
                    <a:pt x="126" y="17"/>
                  </a:lnTo>
                  <a:lnTo>
                    <a:pt x="165" y="4"/>
                  </a:lnTo>
                  <a:lnTo>
                    <a:pt x="206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  <p:sp>
          <p:nvSpPr>
            <p:cNvPr id="11" name="Freeform 12"/>
            <p:cNvSpPr>
              <a:spLocks/>
            </p:cNvSpPr>
            <p:nvPr/>
          </p:nvSpPr>
          <p:spPr bwMode="auto">
            <a:xfrm>
              <a:off x="3167" y="-90"/>
              <a:ext cx="390" cy="780"/>
            </a:xfrm>
            <a:custGeom>
              <a:avLst/>
              <a:gdLst>
                <a:gd name="T0" fmla="*/ 72 w 390"/>
                <a:gd name="T1" fmla="*/ 0 h 780"/>
                <a:gd name="T2" fmla="*/ 246 w 390"/>
                <a:gd name="T3" fmla="*/ 0 h 780"/>
                <a:gd name="T4" fmla="*/ 246 w 390"/>
                <a:gd name="T5" fmla="*/ 158 h 780"/>
                <a:gd name="T6" fmla="*/ 390 w 390"/>
                <a:gd name="T7" fmla="*/ 158 h 780"/>
                <a:gd name="T8" fmla="*/ 390 w 390"/>
                <a:gd name="T9" fmla="*/ 306 h 780"/>
                <a:gd name="T10" fmla="*/ 246 w 390"/>
                <a:gd name="T11" fmla="*/ 306 h 780"/>
                <a:gd name="T12" fmla="*/ 246 w 390"/>
                <a:gd name="T13" fmla="*/ 566 h 780"/>
                <a:gd name="T14" fmla="*/ 248 w 390"/>
                <a:gd name="T15" fmla="*/ 588 h 780"/>
                <a:gd name="T16" fmla="*/ 254 w 390"/>
                <a:gd name="T17" fmla="*/ 605 h 780"/>
                <a:gd name="T18" fmla="*/ 265 w 390"/>
                <a:gd name="T19" fmla="*/ 618 h 780"/>
                <a:gd name="T20" fmla="*/ 281 w 390"/>
                <a:gd name="T21" fmla="*/ 624 h 780"/>
                <a:gd name="T22" fmla="*/ 302 w 390"/>
                <a:gd name="T23" fmla="*/ 627 h 780"/>
                <a:gd name="T24" fmla="*/ 332 w 390"/>
                <a:gd name="T25" fmla="*/ 624 h 780"/>
                <a:gd name="T26" fmla="*/ 362 w 390"/>
                <a:gd name="T27" fmla="*/ 616 h 780"/>
                <a:gd name="T28" fmla="*/ 387 w 390"/>
                <a:gd name="T29" fmla="*/ 605 h 780"/>
                <a:gd name="T30" fmla="*/ 387 w 390"/>
                <a:gd name="T31" fmla="*/ 744 h 780"/>
                <a:gd name="T32" fmla="*/ 359 w 390"/>
                <a:gd name="T33" fmla="*/ 758 h 780"/>
                <a:gd name="T34" fmla="*/ 327 w 390"/>
                <a:gd name="T35" fmla="*/ 771 h 780"/>
                <a:gd name="T36" fmla="*/ 292 w 390"/>
                <a:gd name="T37" fmla="*/ 777 h 780"/>
                <a:gd name="T38" fmla="*/ 251 w 390"/>
                <a:gd name="T39" fmla="*/ 780 h 780"/>
                <a:gd name="T40" fmla="*/ 212 w 390"/>
                <a:gd name="T41" fmla="*/ 775 h 780"/>
                <a:gd name="T42" fmla="*/ 178 w 390"/>
                <a:gd name="T43" fmla="*/ 766 h 780"/>
                <a:gd name="T44" fmla="*/ 148 w 390"/>
                <a:gd name="T45" fmla="*/ 749 h 780"/>
                <a:gd name="T46" fmla="*/ 122 w 390"/>
                <a:gd name="T47" fmla="*/ 727 h 780"/>
                <a:gd name="T48" fmla="*/ 101 w 390"/>
                <a:gd name="T49" fmla="*/ 699 h 780"/>
                <a:gd name="T50" fmla="*/ 86 w 390"/>
                <a:gd name="T51" fmla="*/ 668 h 780"/>
                <a:gd name="T52" fmla="*/ 76 w 390"/>
                <a:gd name="T53" fmla="*/ 633 h 780"/>
                <a:gd name="T54" fmla="*/ 72 w 390"/>
                <a:gd name="T55" fmla="*/ 596 h 780"/>
                <a:gd name="T56" fmla="*/ 72 w 390"/>
                <a:gd name="T57" fmla="*/ 306 h 780"/>
                <a:gd name="T58" fmla="*/ 0 w 390"/>
                <a:gd name="T59" fmla="*/ 306 h 780"/>
                <a:gd name="T60" fmla="*/ 0 w 390"/>
                <a:gd name="T61" fmla="*/ 158 h 780"/>
                <a:gd name="T62" fmla="*/ 72 w 390"/>
                <a:gd name="T63" fmla="*/ 158 h 780"/>
                <a:gd name="T64" fmla="*/ 72 w 390"/>
                <a:gd name="T65" fmla="*/ 0 h 7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90" h="780">
                  <a:moveTo>
                    <a:pt x="72" y="0"/>
                  </a:moveTo>
                  <a:lnTo>
                    <a:pt x="246" y="0"/>
                  </a:lnTo>
                  <a:lnTo>
                    <a:pt x="246" y="158"/>
                  </a:lnTo>
                  <a:lnTo>
                    <a:pt x="390" y="158"/>
                  </a:lnTo>
                  <a:lnTo>
                    <a:pt x="390" y="306"/>
                  </a:lnTo>
                  <a:lnTo>
                    <a:pt x="246" y="306"/>
                  </a:lnTo>
                  <a:lnTo>
                    <a:pt x="246" y="566"/>
                  </a:lnTo>
                  <a:lnTo>
                    <a:pt x="248" y="588"/>
                  </a:lnTo>
                  <a:lnTo>
                    <a:pt x="254" y="605"/>
                  </a:lnTo>
                  <a:lnTo>
                    <a:pt x="265" y="618"/>
                  </a:lnTo>
                  <a:lnTo>
                    <a:pt x="281" y="624"/>
                  </a:lnTo>
                  <a:lnTo>
                    <a:pt x="302" y="627"/>
                  </a:lnTo>
                  <a:lnTo>
                    <a:pt x="332" y="624"/>
                  </a:lnTo>
                  <a:lnTo>
                    <a:pt x="362" y="616"/>
                  </a:lnTo>
                  <a:lnTo>
                    <a:pt x="387" y="605"/>
                  </a:lnTo>
                  <a:lnTo>
                    <a:pt x="387" y="744"/>
                  </a:lnTo>
                  <a:lnTo>
                    <a:pt x="359" y="758"/>
                  </a:lnTo>
                  <a:lnTo>
                    <a:pt x="327" y="771"/>
                  </a:lnTo>
                  <a:lnTo>
                    <a:pt x="292" y="777"/>
                  </a:lnTo>
                  <a:lnTo>
                    <a:pt x="251" y="780"/>
                  </a:lnTo>
                  <a:lnTo>
                    <a:pt x="212" y="775"/>
                  </a:lnTo>
                  <a:lnTo>
                    <a:pt x="178" y="766"/>
                  </a:lnTo>
                  <a:lnTo>
                    <a:pt x="148" y="749"/>
                  </a:lnTo>
                  <a:lnTo>
                    <a:pt x="122" y="727"/>
                  </a:lnTo>
                  <a:lnTo>
                    <a:pt x="101" y="699"/>
                  </a:lnTo>
                  <a:lnTo>
                    <a:pt x="86" y="668"/>
                  </a:lnTo>
                  <a:lnTo>
                    <a:pt x="76" y="633"/>
                  </a:lnTo>
                  <a:lnTo>
                    <a:pt x="72" y="596"/>
                  </a:lnTo>
                  <a:lnTo>
                    <a:pt x="72" y="306"/>
                  </a:lnTo>
                  <a:lnTo>
                    <a:pt x="0" y="306"/>
                  </a:lnTo>
                  <a:lnTo>
                    <a:pt x="0" y="158"/>
                  </a:lnTo>
                  <a:lnTo>
                    <a:pt x="72" y="158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  <p:sp>
          <p:nvSpPr>
            <p:cNvPr id="12" name="Freeform 13"/>
            <p:cNvSpPr>
              <a:spLocks/>
            </p:cNvSpPr>
            <p:nvPr/>
          </p:nvSpPr>
          <p:spPr bwMode="auto">
            <a:xfrm>
              <a:off x="4683" y="55"/>
              <a:ext cx="559" cy="624"/>
            </a:xfrm>
            <a:custGeom>
              <a:avLst/>
              <a:gdLst>
                <a:gd name="T0" fmla="*/ 352 w 559"/>
                <a:gd name="T1" fmla="*/ 0 h 624"/>
                <a:gd name="T2" fmla="*/ 394 w 559"/>
                <a:gd name="T3" fmla="*/ 3 h 624"/>
                <a:gd name="T4" fmla="*/ 432 w 559"/>
                <a:gd name="T5" fmla="*/ 13 h 624"/>
                <a:gd name="T6" fmla="*/ 464 w 559"/>
                <a:gd name="T7" fmla="*/ 28 h 624"/>
                <a:gd name="T8" fmla="*/ 492 w 559"/>
                <a:gd name="T9" fmla="*/ 50 h 624"/>
                <a:gd name="T10" fmla="*/ 517 w 559"/>
                <a:gd name="T11" fmla="*/ 75 h 624"/>
                <a:gd name="T12" fmla="*/ 536 w 559"/>
                <a:gd name="T13" fmla="*/ 106 h 624"/>
                <a:gd name="T14" fmla="*/ 548 w 559"/>
                <a:gd name="T15" fmla="*/ 142 h 624"/>
                <a:gd name="T16" fmla="*/ 558 w 559"/>
                <a:gd name="T17" fmla="*/ 183 h 624"/>
                <a:gd name="T18" fmla="*/ 559 w 559"/>
                <a:gd name="T19" fmla="*/ 228 h 624"/>
                <a:gd name="T20" fmla="*/ 559 w 559"/>
                <a:gd name="T21" fmla="*/ 624 h 624"/>
                <a:gd name="T22" fmla="*/ 386 w 559"/>
                <a:gd name="T23" fmla="*/ 624 h 624"/>
                <a:gd name="T24" fmla="*/ 386 w 559"/>
                <a:gd name="T25" fmla="*/ 283 h 624"/>
                <a:gd name="T26" fmla="*/ 385 w 559"/>
                <a:gd name="T27" fmla="*/ 250 h 624"/>
                <a:gd name="T28" fmla="*/ 377 w 559"/>
                <a:gd name="T29" fmla="*/ 222 h 624"/>
                <a:gd name="T30" fmla="*/ 366 w 559"/>
                <a:gd name="T31" fmla="*/ 200 h 624"/>
                <a:gd name="T32" fmla="*/ 350 w 559"/>
                <a:gd name="T33" fmla="*/ 181 h 624"/>
                <a:gd name="T34" fmla="*/ 332 w 559"/>
                <a:gd name="T35" fmla="*/ 169 h 624"/>
                <a:gd name="T36" fmla="*/ 308 w 559"/>
                <a:gd name="T37" fmla="*/ 161 h 624"/>
                <a:gd name="T38" fmla="*/ 282 w 559"/>
                <a:gd name="T39" fmla="*/ 158 h 624"/>
                <a:gd name="T40" fmla="*/ 255 w 559"/>
                <a:gd name="T41" fmla="*/ 161 h 624"/>
                <a:gd name="T42" fmla="*/ 232 w 559"/>
                <a:gd name="T43" fmla="*/ 169 h 624"/>
                <a:gd name="T44" fmla="*/ 212 w 559"/>
                <a:gd name="T45" fmla="*/ 181 h 624"/>
                <a:gd name="T46" fmla="*/ 194 w 559"/>
                <a:gd name="T47" fmla="*/ 200 h 624"/>
                <a:gd name="T48" fmla="*/ 184 w 559"/>
                <a:gd name="T49" fmla="*/ 222 h 624"/>
                <a:gd name="T50" fmla="*/ 176 w 559"/>
                <a:gd name="T51" fmla="*/ 250 h 624"/>
                <a:gd name="T52" fmla="*/ 173 w 559"/>
                <a:gd name="T53" fmla="*/ 283 h 624"/>
                <a:gd name="T54" fmla="*/ 173 w 559"/>
                <a:gd name="T55" fmla="*/ 624 h 624"/>
                <a:gd name="T56" fmla="*/ 0 w 559"/>
                <a:gd name="T57" fmla="*/ 624 h 624"/>
                <a:gd name="T58" fmla="*/ 0 w 559"/>
                <a:gd name="T59" fmla="*/ 13 h 624"/>
                <a:gd name="T60" fmla="*/ 173 w 559"/>
                <a:gd name="T61" fmla="*/ 13 h 624"/>
                <a:gd name="T62" fmla="*/ 173 w 559"/>
                <a:gd name="T63" fmla="*/ 99 h 624"/>
                <a:gd name="T64" fmla="*/ 191 w 559"/>
                <a:gd name="T65" fmla="*/ 78 h 624"/>
                <a:gd name="T66" fmla="*/ 212 w 559"/>
                <a:gd name="T67" fmla="*/ 56 h 624"/>
                <a:gd name="T68" fmla="*/ 233 w 559"/>
                <a:gd name="T69" fmla="*/ 39 h 624"/>
                <a:gd name="T70" fmla="*/ 257 w 559"/>
                <a:gd name="T71" fmla="*/ 24 h 624"/>
                <a:gd name="T72" fmla="*/ 285 w 559"/>
                <a:gd name="T73" fmla="*/ 11 h 624"/>
                <a:gd name="T74" fmla="*/ 318 w 559"/>
                <a:gd name="T75" fmla="*/ 3 h 624"/>
                <a:gd name="T76" fmla="*/ 352 w 559"/>
                <a:gd name="T77" fmla="*/ 0 h 6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59" h="624">
                  <a:moveTo>
                    <a:pt x="352" y="0"/>
                  </a:moveTo>
                  <a:lnTo>
                    <a:pt x="394" y="3"/>
                  </a:lnTo>
                  <a:lnTo>
                    <a:pt x="432" y="13"/>
                  </a:lnTo>
                  <a:lnTo>
                    <a:pt x="464" y="28"/>
                  </a:lnTo>
                  <a:lnTo>
                    <a:pt x="492" y="50"/>
                  </a:lnTo>
                  <a:lnTo>
                    <a:pt x="517" y="75"/>
                  </a:lnTo>
                  <a:lnTo>
                    <a:pt x="536" y="106"/>
                  </a:lnTo>
                  <a:lnTo>
                    <a:pt x="548" y="142"/>
                  </a:lnTo>
                  <a:lnTo>
                    <a:pt x="558" y="183"/>
                  </a:lnTo>
                  <a:lnTo>
                    <a:pt x="559" y="228"/>
                  </a:lnTo>
                  <a:lnTo>
                    <a:pt x="559" y="624"/>
                  </a:lnTo>
                  <a:lnTo>
                    <a:pt x="386" y="624"/>
                  </a:lnTo>
                  <a:lnTo>
                    <a:pt x="386" y="283"/>
                  </a:lnTo>
                  <a:lnTo>
                    <a:pt x="385" y="250"/>
                  </a:lnTo>
                  <a:lnTo>
                    <a:pt x="377" y="222"/>
                  </a:lnTo>
                  <a:lnTo>
                    <a:pt x="366" y="200"/>
                  </a:lnTo>
                  <a:lnTo>
                    <a:pt x="350" y="181"/>
                  </a:lnTo>
                  <a:lnTo>
                    <a:pt x="332" y="169"/>
                  </a:lnTo>
                  <a:lnTo>
                    <a:pt x="308" y="161"/>
                  </a:lnTo>
                  <a:lnTo>
                    <a:pt x="282" y="158"/>
                  </a:lnTo>
                  <a:lnTo>
                    <a:pt x="255" y="161"/>
                  </a:lnTo>
                  <a:lnTo>
                    <a:pt x="232" y="169"/>
                  </a:lnTo>
                  <a:lnTo>
                    <a:pt x="212" y="181"/>
                  </a:lnTo>
                  <a:lnTo>
                    <a:pt x="194" y="200"/>
                  </a:lnTo>
                  <a:lnTo>
                    <a:pt x="184" y="222"/>
                  </a:lnTo>
                  <a:lnTo>
                    <a:pt x="176" y="250"/>
                  </a:lnTo>
                  <a:lnTo>
                    <a:pt x="173" y="283"/>
                  </a:lnTo>
                  <a:lnTo>
                    <a:pt x="173" y="624"/>
                  </a:lnTo>
                  <a:lnTo>
                    <a:pt x="0" y="624"/>
                  </a:lnTo>
                  <a:lnTo>
                    <a:pt x="0" y="13"/>
                  </a:lnTo>
                  <a:lnTo>
                    <a:pt x="173" y="13"/>
                  </a:lnTo>
                  <a:lnTo>
                    <a:pt x="173" y="99"/>
                  </a:lnTo>
                  <a:lnTo>
                    <a:pt x="191" y="78"/>
                  </a:lnTo>
                  <a:lnTo>
                    <a:pt x="212" y="56"/>
                  </a:lnTo>
                  <a:lnTo>
                    <a:pt x="233" y="39"/>
                  </a:lnTo>
                  <a:lnTo>
                    <a:pt x="257" y="24"/>
                  </a:lnTo>
                  <a:lnTo>
                    <a:pt x="285" y="11"/>
                  </a:lnTo>
                  <a:lnTo>
                    <a:pt x="318" y="3"/>
                  </a:lnTo>
                  <a:lnTo>
                    <a:pt x="352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  <p:sp>
          <p:nvSpPr>
            <p:cNvPr id="13" name="Rectangle 14"/>
            <p:cNvSpPr>
              <a:spLocks noChangeArrowheads="1"/>
            </p:cNvSpPr>
            <p:nvPr/>
          </p:nvSpPr>
          <p:spPr bwMode="auto">
            <a:xfrm>
              <a:off x="3752" y="68"/>
              <a:ext cx="173" cy="611"/>
            </a:xfrm>
            <a:prstGeom prst="rect">
              <a:avLst/>
            </a:prstGeom>
            <a:solidFill>
              <a:srgbClr val="00000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  <p:sp>
          <p:nvSpPr>
            <p:cNvPr id="14" name="Freeform 15"/>
            <p:cNvSpPr>
              <a:spLocks/>
            </p:cNvSpPr>
            <p:nvPr/>
          </p:nvSpPr>
          <p:spPr bwMode="auto">
            <a:xfrm>
              <a:off x="1626" y="-119"/>
              <a:ext cx="799" cy="798"/>
            </a:xfrm>
            <a:custGeom>
              <a:avLst/>
              <a:gdLst>
                <a:gd name="T0" fmla="*/ 0 w 799"/>
                <a:gd name="T1" fmla="*/ 0 h 798"/>
                <a:gd name="T2" fmla="*/ 191 w 799"/>
                <a:gd name="T3" fmla="*/ 0 h 798"/>
                <a:gd name="T4" fmla="*/ 400 w 799"/>
                <a:gd name="T5" fmla="*/ 336 h 798"/>
                <a:gd name="T6" fmla="*/ 610 w 799"/>
                <a:gd name="T7" fmla="*/ 0 h 798"/>
                <a:gd name="T8" fmla="*/ 799 w 799"/>
                <a:gd name="T9" fmla="*/ 0 h 798"/>
                <a:gd name="T10" fmla="*/ 799 w 799"/>
                <a:gd name="T11" fmla="*/ 798 h 798"/>
                <a:gd name="T12" fmla="*/ 624 w 799"/>
                <a:gd name="T13" fmla="*/ 798 h 798"/>
                <a:gd name="T14" fmla="*/ 624 w 799"/>
                <a:gd name="T15" fmla="*/ 277 h 798"/>
                <a:gd name="T16" fmla="*/ 446 w 799"/>
                <a:gd name="T17" fmla="*/ 547 h 798"/>
                <a:gd name="T18" fmla="*/ 348 w 799"/>
                <a:gd name="T19" fmla="*/ 547 h 798"/>
                <a:gd name="T20" fmla="*/ 174 w 799"/>
                <a:gd name="T21" fmla="*/ 280 h 798"/>
                <a:gd name="T22" fmla="*/ 174 w 799"/>
                <a:gd name="T23" fmla="*/ 798 h 798"/>
                <a:gd name="T24" fmla="*/ 0 w 799"/>
                <a:gd name="T25" fmla="*/ 798 h 798"/>
                <a:gd name="T26" fmla="*/ 0 w 799"/>
                <a:gd name="T27" fmla="*/ 0 h 7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99" h="798">
                  <a:moveTo>
                    <a:pt x="0" y="0"/>
                  </a:moveTo>
                  <a:lnTo>
                    <a:pt x="191" y="0"/>
                  </a:lnTo>
                  <a:lnTo>
                    <a:pt x="400" y="336"/>
                  </a:lnTo>
                  <a:lnTo>
                    <a:pt x="610" y="0"/>
                  </a:lnTo>
                  <a:lnTo>
                    <a:pt x="799" y="0"/>
                  </a:lnTo>
                  <a:lnTo>
                    <a:pt x="799" y="798"/>
                  </a:lnTo>
                  <a:lnTo>
                    <a:pt x="624" y="798"/>
                  </a:lnTo>
                  <a:lnTo>
                    <a:pt x="624" y="277"/>
                  </a:lnTo>
                  <a:lnTo>
                    <a:pt x="446" y="547"/>
                  </a:lnTo>
                  <a:lnTo>
                    <a:pt x="348" y="547"/>
                  </a:lnTo>
                  <a:lnTo>
                    <a:pt x="174" y="280"/>
                  </a:lnTo>
                  <a:lnTo>
                    <a:pt x="174" y="798"/>
                  </a:lnTo>
                  <a:lnTo>
                    <a:pt x="0" y="7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  <p:sp>
          <p:nvSpPr>
            <p:cNvPr id="15" name="Freeform 16"/>
            <p:cNvSpPr>
              <a:spLocks/>
            </p:cNvSpPr>
            <p:nvPr/>
          </p:nvSpPr>
          <p:spPr bwMode="auto">
            <a:xfrm>
              <a:off x="6220" y="146"/>
              <a:ext cx="368" cy="366"/>
            </a:xfrm>
            <a:custGeom>
              <a:avLst/>
              <a:gdLst>
                <a:gd name="T0" fmla="*/ 184 w 368"/>
                <a:gd name="T1" fmla="*/ 0 h 366"/>
                <a:gd name="T2" fmla="*/ 226 w 368"/>
                <a:gd name="T3" fmla="*/ 4 h 366"/>
                <a:gd name="T4" fmla="*/ 265 w 368"/>
                <a:gd name="T5" fmla="*/ 18 h 366"/>
                <a:gd name="T6" fmla="*/ 299 w 368"/>
                <a:gd name="T7" fmla="*/ 40 h 366"/>
                <a:gd name="T8" fmla="*/ 327 w 368"/>
                <a:gd name="T9" fmla="*/ 68 h 366"/>
                <a:gd name="T10" fmla="*/ 349 w 368"/>
                <a:gd name="T11" fmla="*/ 103 h 366"/>
                <a:gd name="T12" fmla="*/ 363 w 368"/>
                <a:gd name="T13" fmla="*/ 142 h 366"/>
                <a:gd name="T14" fmla="*/ 368 w 368"/>
                <a:gd name="T15" fmla="*/ 184 h 366"/>
                <a:gd name="T16" fmla="*/ 363 w 368"/>
                <a:gd name="T17" fmla="*/ 226 h 366"/>
                <a:gd name="T18" fmla="*/ 349 w 368"/>
                <a:gd name="T19" fmla="*/ 263 h 366"/>
                <a:gd name="T20" fmla="*/ 327 w 368"/>
                <a:gd name="T21" fmla="*/ 298 h 366"/>
                <a:gd name="T22" fmla="*/ 299 w 368"/>
                <a:gd name="T23" fmla="*/ 327 h 366"/>
                <a:gd name="T24" fmla="*/ 265 w 368"/>
                <a:gd name="T25" fmla="*/ 348 h 366"/>
                <a:gd name="T26" fmla="*/ 226 w 368"/>
                <a:gd name="T27" fmla="*/ 362 h 366"/>
                <a:gd name="T28" fmla="*/ 184 w 368"/>
                <a:gd name="T29" fmla="*/ 366 h 366"/>
                <a:gd name="T30" fmla="*/ 142 w 368"/>
                <a:gd name="T31" fmla="*/ 362 h 366"/>
                <a:gd name="T32" fmla="*/ 103 w 368"/>
                <a:gd name="T33" fmla="*/ 348 h 366"/>
                <a:gd name="T34" fmla="*/ 70 w 368"/>
                <a:gd name="T35" fmla="*/ 327 h 366"/>
                <a:gd name="T36" fmla="*/ 41 w 368"/>
                <a:gd name="T37" fmla="*/ 298 h 366"/>
                <a:gd name="T38" fmla="*/ 19 w 368"/>
                <a:gd name="T39" fmla="*/ 263 h 366"/>
                <a:gd name="T40" fmla="*/ 6 w 368"/>
                <a:gd name="T41" fmla="*/ 226 h 366"/>
                <a:gd name="T42" fmla="*/ 0 w 368"/>
                <a:gd name="T43" fmla="*/ 184 h 366"/>
                <a:gd name="T44" fmla="*/ 6 w 368"/>
                <a:gd name="T45" fmla="*/ 142 h 366"/>
                <a:gd name="T46" fmla="*/ 19 w 368"/>
                <a:gd name="T47" fmla="*/ 103 h 366"/>
                <a:gd name="T48" fmla="*/ 41 w 368"/>
                <a:gd name="T49" fmla="*/ 68 h 366"/>
                <a:gd name="T50" fmla="*/ 70 w 368"/>
                <a:gd name="T51" fmla="*/ 40 h 366"/>
                <a:gd name="T52" fmla="*/ 103 w 368"/>
                <a:gd name="T53" fmla="*/ 18 h 366"/>
                <a:gd name="T54" fmla="*/ 142 w 368"/>
                <a:gd name="T55" fmla="*/ 4 h 366"/>
                <a:gd name="T56" fmla="*/ 184 w 368"/>
                <a:gd name="T57" fmla="*/ 0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68" h="366">
                  <a:moveTo>
                    <a:pt x="184" y="0"/>
                  </a:moveTo>
                  <a:lnTo>
                    <a:pt x="226" y="4"/>
                  </a:lnTo>
                  <a:lnTo>
                    <a:pt x="265" y="18"/>
                  </a:lnTo>
                  <a:lnTo>
                    <a:pt x="299" y="40"/>
                  </a:lnTo>
                  <a:lnTo>
                    <a:pt x="327" y="68"/>
                  </a:lnTo>
                  <a:lnTo>
                    <a:pt x="349" y="103"/>
                  </a:lnTo>
                  <a:lnTo>
                    <a:pt x="363" y="142"/>
                  </a:lnTo>
                  <a:lnTo>
                    <a:pt x="368" y="184"/>
                  </a:lnTo>
                  <a:lnTo>
                    <a:pt x="363" y="226"/>
                  </a:lnTo>
                  <a:lnTo>
                    <a:pt x="349" y="263"/>
                  </a:lnTo>
                  <a:lnTo>
                    <a:pt x="327" y="298"/>
                  </a:lnTo>
                  <a:lnTo>
                    <a:pt x="299" y="327"/>
                  </a:lnTo>
                  <a:lnTo>
                    <a:pt x="265" y="348"/>
                  </a:lnTo>
                  <a:lnTo>
                    <a:pt x="226" y="362"/>
                  </a:lnTo>
                  <a:lnTo>
                    <a:pt x="184" y="366"/>
                  </a:lnTo>
                  <a:lnTo>
                    <a:pt x="142" y="362"/>
                  </a:lnTo>
                  <a:lnTo>
                    <a:pt x="103" y="348"/>
                  </a:lnTo>
                  <a:lnTo>
                    <a:pt x="70" y="327"/>
                  </a:lnTo>
                  <a:lnTo>
                    <a:pt x="41" y="298"/>
                  </a:lnTo>
                  <a:lnTo>
                    <a:pt x="19" y="263"/>
                  </a:lnTo>
                  <a:lnTo>
                    <a:pt x="6" y="226"/>
                  </a:lnTo>
                  <a:lnTo>
                    <a:pt x="0" y="184"/>
                  </a:lnTo>
                  <a:lnTo>
                    <a:pt x="6" y="142"/>
                  </a:lnTo>
                  <a:lnTo>
                    <a:pt x="19" y="103"/>
                  </a:lnTo>
                  <a:lnTo>
                    <a:pt x="41" y="68"/>
                  </a:lnTo>
                  <a:lnTo>
                    <a:pt x="70" y="40"/>
                  </a:lnTo>
                  <a:lnTo>
                    <a:pt x="103" y="18"/>
                  </a:lnTo>
                  <a:lnTo>
                    <a:pt x="142" y="4"/>
                  </a:lnTo>
                  <a:lnTo>
                    <a:pt x="18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  <p:sp>
          <p:nvSpPr>
            <p:cNvPr id="16" name="Freeform 17"/>
            <p:cNvSpPr>
              <a:spLocks/>
            </p:cNvSpPr>
            <p:nvPr/>
          </p:nvSpPr>
          <p:spPr bwMode="auto">
            <a:xfrm>
              <a:off x="3721" y="-294"/>
              <a:ext cx="241" cy="242"/>
            </a:xfrm>
            <a:custGeom>
              <a:avLst/>
              <a:gdLst>
                <a:gd name="T0" fmla="*/ 120 w 241"/>
                <a:gd name="T1" fmla="*/ 0 h 242"/>
                <a:gd name="T2" fmla="*/ 152 w 241"/>
                <a:gd name="T3" fmla="*/ 5 h 242"/>
                <a:gd name="T4" fmla="*/ 180 w 241"/>
                <a:gd name="T5" fmla="*/ 17 h 242"/>
                <a:gd name="T6" fmla="*/ 205 w 241"/>
                <a:gd name="T7" fmla="*/ 36 h 242"/>
                <a:gd name="T8" fmla="*/ 224 w 241"/>
                <a:gd name="T9" fmla="*/ 59 h 242"/>
                <a:gd name="T10" fmla="*/ 237 w 241"/>
                <a:gd name="T11" fmla="*/ 89 h 242"/>
                <a:gd name="T12" fmla="*/ 241 w 241"/>
                <a:gd name="T13" fmla="*/ 122 h 242"/>
                <a:gd name="T14" fmla="*/ 237 w 241"/>
                <a:gd name="T15" fmla="*/ 153 h 242"/>
                <a:gd name="T16" fmla="*/ 224 w 241"/>
                <a:gd name="T17" fmla="*/ 182 h 242"/>
                <a:gd name="T18" fmla="*/ 205 w 241"/>
                <a:gd name="T19" fmla="*/ 206 h 242"/>
                <a:gd name="T20" fmla="*/ 180 w 241"/>
                <a:gd name="T21" fmla="*/ 226 h 242"/>
                <a:gd name="T22" fmla="*/ 152 w 241"/>
                <a:gd name="T23" fmla="*/ 237 h 242"/>
                <a:gd name="T24" fmla="*/ 120 w 241"/>
                <a:gd name="T25" fmla="*/ 242 h 242"/>
                <a:gd name="T26" fmla="*/ 88 w 241"/>
                <a:gd name="T27" fmla="*/ 237 h 242"/>
                <a:gd name="T28" fmla="*/ 59 w 241"/>
                <a:gd name="T29" fmla="*/ 226 h 242"/>
                <a:gd name="T30" fmla="*/ 34 w 241"/>
                <a:gd name="T31" fmla="*/ 206 h 242"/>
                <a:gd name="T32" fmla="*/ 15 w 241"/>
                <a:gd name="T33" fmla="*/ 182 h 242"/>
                <a:gd name="T34" fmla="*/ 3 w 241"/>
                <a:gd name="T35" fmla="*/ 153 h 242"/>
                <a:gd name="T36" fmla="*/ 0 w 241"/>
                <a:gd name="T37" fmla="*/ 122 h 242"/>
                <a:gd name="T38" fmla="*/ 3 w 241"/>
                <a:gd name="T39" fmla="*/ 89 h 242"/>
                <a:gd name="T40" fmla="*/ 15 w 241"/>
                <a:gd name="T41" fmla="*/ 59 h 242"/>
                <a:gd name="T42" fmla="*/ 34 w 241"/>
                <a:gd name="T43" fmla="*/ 36 h 242"/>
                <a:gd name="T44" fmla="*/ 59 w 241"/>
                <a:gd name="T45" fmla="*/ 17 h 242"/>
                <a:gd name="T46" fmla="*/ 88 w 241"/>
                <a:gd name="T47" fmla="*/ 5 h 242"/>
                <a:gd name="T48" fmla="*/ 120 w 241"/>
                <a:gd name="T49" fmla="*/ 0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41" h="242">
                  <a:moveTo>
                    <a:pt x="120" y="0"/>
                  </a:moveTo>
                  <a:lnTo>
                    <a:pt x="152" y="5"/>
                  </a:lnTo>
                  <a:lnTo>
                    <a:pt x="180" y="17"/>
                  </a:lnTo>
                  <a:lnTo>
                    <a:pt x="205" y="36"/>
                  </a:lnTo>
                  <a:lnTo>
                    <a:pt x="224" y="59"/>
                  </a:lnTo>
                  <a:lnTo>
                    <a:pt x="237" y="89"/>
                  </a:lnTo>
                  <a:lnTo>
                    <a:pt x="241" y="122"/>
                  </a:lnTo>
                  <a:lnTo>
                    <a:pt x="237" y="153"/>
                  </a:lnTo>
                  <a:lnTo>
                    <a:pt x="224" y="182"/>
                  </a:lnTo>
                  <a:lnTo>
                    <a:pt x="205" y="206"/>
                  </a:lnTo>
                  <a:lnTo>
                    <a:pt x="180" y="226"/>
                  </a:lnTo>
                  <a:lnTo>
                    <a:pt x="152" y="237"/>
                  </a:lnTo>
                  <a:lnTo>
                    <a:pt x="120" y="242"/>
                  </a:lnTo>
                  <a:lnTo>
                    <a:pt x="88" y="237"/>
                  </a:lnTo>
                  <a:lnTo>
                    <a:pt x="59" y="226"/>
                  </a:lnTo>
                  <a:lnTo>
                    <a:pt x="34" y="206"/>
                  </a:lnTo>
                  <a:lnTo>
                    <a:pt x="15" y="182"/>
                  </a:lnTo>
                  <a:lnTo>
                    <a:pt x="3" y="153"/>
                  </a:lnTo>
                  <a:lnTo>
                    <a:pt x="0" y="122"/>
                  </a:lnTo>
                  <a:lnTo>
                    <a:pt x="3" y="89"/>
                  </a:lnTo>
                  <a:lnTo>
                    <a:pt x="15" y="59"/>
                  </a:lnTo>
                  <a:lnTo>
                    <a:pt x="34" y="36"/>
                  </a:lnTo>
                  <a:lnTo>
                    <a:pt x="59" y="17"/>
                  </a:lnTo>
                  <a:lnTo>
                    <a:pt x="88" y="5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</p:grpSp>
      <p:cxnSp>
        <p:nvCxnSpPr>
          <p:cNvPr id="18" name="Rechte verbindingslijn 17"/>
          <p:cNvCxnSpPr/>
          <p:nvPr userDrawn="1"/>
        </p:nvCxnSpPr>
        <p:spPr>
          <a:xfrm>
            <a:off x="362340" y="1041991"/>
            <a:ext cx="11457111" cy="0"/>
          </a:xfrm>
          <a:prstGeom prst="line">
            <a:avLst/>
          </a:prstGeom>
          <a:ln w="38100" cap="rnd">
            <a:solidFill>
              <a:schemeClr val="tx2">
                <a:lumMod val="60000"/>
                <a:lumOff val="40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14775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504" r:id="rId1"/>
    <p:sldLayoutId id="2147493529" r:id="rId2"/>
    <p:sldLayoutId id="2147493531" r:id="rId3"/>
    <p:sldLayoutId id="2147493520" r:id="rId4"/>
    <p:sldLayoutId id="2147493530" r:id="rId5"/>
    <p:sldLayoutId id="2147493532" r:id="rId6"/>
    <p:sldLayoutId id="2147493536" r:id="rId7"/>
    <p:sldLayoutId id="2147493533" r:id="rId8"/>
    <p:sldLayoutId id="2147493534" r:id="rId9"/>
    <p:sldLayoutId id="2147493535" r:id="rId10"/>
  </p:sldLayoutIdLst>
  <p:hf hdr="0" ftr="0"/>
  <p:txStyles>
    <p:titleStyle>
      <a:lvl1pPr algn="l" defTabSz="457200" rtl="0" eaLnBrk="1" latinLnBrk="0" hangingPunct="1">
        <a:spcBef>
          <a:spcPct val="0"/>
        </a:spcBef>
        <a:buNone/>
        <a:defRPr sz="3600" b="1" i="0" kern="1200" baseline="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0" indent="0" algn="l" defTabSz="457200" rtl="0" eaLnBrk="1" latinLnBrk="0" hangingPunct="1">
        <a:lnSpc>
          <a:spcPts val="2100"/>
        </a:lnSpc>
        <a:spcBef>
          <a:spcPts val="600"/>
        </a:spcBef>
        <a:spcAft>
          <a:spcPts val="600"/>
        </a:spcAft>
        <a:buClr>
          <a:schemeClr val="accent3"/>
        </a:buClr>
        <a:buFont typeface="Arial"/>
        <a:buNone/>
        <a:tabLst/>
        <a:defRPr sz="1800" kern="1200">
          <a:solidFill>
            <a:schemeClr val="accent3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180975" indent="-180975" algn="l" defTabSz="457200" rtl="0" eaLnBrk="1" latinLnBrk="0" hangingPunct="1">
        <a:lnSpc>
          <a:spcPts val="2100"/>
        </a:lnSpc>
        <a:spcBef>
          <a:spcPts val="600"/>
        </a:spcBef>
        <a:spcAft>
          <a:spcPts val="600"/>
        </a:spcAft>
        <a:buClr>
          <a:schemeClr val="accent2"/>
        </a:buClr>
        <a:buFont typeface="Arial"/>
        <a:buChar char="•"/>
        <a:tabLst/>
        <a:defRPr sz="1800" kern="1200">
          <a:solidFill>
            <a:schemeClr val="accent3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360363" indent="-184150" algn="l" defTabSz="457200" rtl="0" eaLnBrk="1" latinLnBrk="0" hangingPunct="1">
        <a:lnSpc>
          <a:spcPts val="2100"/>
        </a:lnSpc>
        <a:spcBef>
          <a:spcPts val="600"/>
        </a:spcBef>
        <a:spcAft>
          <a:spcPts val="600"/>
        </a:spcAft>
        <a:buClr>
          <a:schemeClr val="accent5"/>
        </a:buClr>
        <a:buFont typeface="Arial"/>
        <a:buChar char="•"/>
        <a:tabLst/>
        <a:defRPr sz="1600" kern="1200">
          <a:solidFill>
            <a:schemeClr val="accent3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0" indent="0" algn="l" defTabSz="457200" rtl="0" eaLnBrk="1" latinLnBrk="0" hangingPunct="1">
        <a:lnSpc>
          <a:spcPts val="2100"/>
        </a:lnSpc>
        <a:spcBef>
          <a:spcPts val="600"/>
        </a:spcBef>
        <a:spcAft>
          <a:spcPts val="600"/>
        </a:spcAft>
        <a:buClr>
          <a:schemeClr val="accent5"/>
        </a:buClr>
        <a:buFont typeface="Arial"/>
        <a:buNone/>
        <a:tabLst/>
        <a:defRPr sz="2000" b="1" kern="1200">
          <a:solidFill>
            <a:schemeClr val="accent1"/>
          </a:solidFill>
          <a:latin typeface="+mn-lt"/>
          <a:ea typeface="+mn-ea"/>
          <a:cs typeface="+mn-cs"/>
        </a:defRPr>
      </a:lvl4pPr>
      <a:lvl5pPr marL="174625" indent="0" algn="l" defTabSz="457200" rtl="0" eaLnBrk="1" latinLnBrk="0" hangingPunct="1">
        <a:lnSpc>
          <a:spcPct val="150000"/>
        </a:lnSpc>
        <a:spcBef>
          <a:spcPts val="600"/>
        </a:spcBef>
        <a:spcAft>
          <a:spcPts val="600"/>
        </a:spcAft>
        <a:buClr>
          <a:schemeClr val="accent5"/>
        </a:buClr>
        <a:buFont typeface="Arial"/>
        <a:buNone/>
        <a:tabLst/>
        <a:defRPr sz="2000" b="1" i="0" kern="12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5pPr>
      <a:lvl6pPr marL="174625" indent="0" algn="l" defTabSz="457200" rtl="0" eaLnBrk="1" latinLnBrk="0" hangingPunct="1">
        <a:lnSpc>
          <a:spcPct val="150000"/>
        </a:lnSpc>
        <a:spcBef>
          <a:spcPts val="600"/>
        </a:spcBef>
        <a:spcAft>
          <a:spcPts val="600"/>
        </a:spcAft>
        <a:buFont typeface="Arial"/>
        <a:buNone/>
        <a:defRPr sz="2000" b="1" kern="1200" baseline="0">
          <a:solidFill>
            <a:schemeClr val="accent2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emos.cc/Products/d1_mini.html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www.arduino.cc/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www.visualstudio.com/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emos.cc/Products/d1_mini.html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Internet of </a:t>
            </a:r>
            <a:r>
              <a:rPr lang="nl-NL" dirty="0" err="1"/>
              <a:t>Things</a:t>
            </a:r>
            <a:r>
              <a:rPr lang="nl-NL" dirty="0"/>
              <a:t> Workshop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NL" dirty="0" err="1"/>
              <a:t>Build</a:t>
            </a:r>
            <a:r>
              <a:rPr lang="nl-NL" dirty="0"/>
              <a:t> </a:t>
            </a:r>
            <a:r>
              <a:rPr lang="nl-NL" dirty="0" err="1"/>
              <a:t>your</a:t>
            </a:r>
            <a:r>
              <a:rPr lang="nl-NL" dirty="0"/>
              <a:t> </a:t>
            </a:r>
            <a:r>
              <a:rPr lang="nl-NL" dirty="0" err="1"/>
              <a:t>own</a:t>
            </a:r>
            <a:r>
              <a:rPr lang="nl-NL" dirty="0"/>
              <a:t> device!</a:t>
            </a:r>
          </a:p>
        </p:txBody>
      </p:sp>
    </p:spTree>
    <p:extLst>
      <p:ext uri="{BB962C8B-B14F-4D97-AF65-F5344CB8AC3E}">
        <p14:creationId xmlns:p14="http://schemas.microsoft.com/office/powerpoint/2010/main" val="3326268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6518" y="1065069"/>
            <a:ext cx="5023274" cy="368584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Device - </a:t>
            </a:r>
            <a:r>
              <a:rPr lang="en-US" dirty="0" err="1"/>
              <a:t>WeMos</a:t>
            </a:r>
            <a:r>
              <a:rPr lang="en-US" dirty="0"/>
              <a:t> D1 Mini 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anchor="b"/>
          <a:lstStyle/>
          <a:p>
            <a:pPr algn="r"/>
            <a:r>
              <a:rPr lang="en-US" dirty="0">
                <a:hlinkClick r:id="rId3"/>
              </a:rPr>
              <a:t>http://www.wemos.cc/Products/d1_mini.html</a:t>
            </a:r>
            <a:endParaRPr lang="en-US" dirty="0"/>
          </a:p>
          <a:p>
            <a:pPr marL="466725" lvl="1" indent="-285750" algn="r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55895-BBDE-49A9-A51C-B1488599A003}" type="datetime1">
              <a:rPr lang="nl-NL" smtClean="0"/>
              <a:t>6-8-2016</a:t>
            </a:fld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2AE52-FDF5-433E-9C7C-6ECA2BDE0D9B}" type="slidenum">
              <a:rPr lang="nl-NL" smtClean="0"/>
              <a:t>10</a:t>
            </a:fld>
            <a:endParaRPr lang="nl-NL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552" y="1226414"/>
            <a:ext cx="6694127" cy="4608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822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Ohm's law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V=I*R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 = V/R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 = V/I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 = Voltage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 = Current (Ampere)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 = Resistance (Ohm)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Power = V*I (Watt)       =&gt; 16A * 220V = 3520Watt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55895-BBDE-49A9-A51C-B1488599A003}" type="datetime1">
              <a:rPr lang="nl-NL" smtClean="0"/>
              <a:t>6-8-2016</a:t>
            </a:fld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2AE52-FDF5-433E-9C7C-6ECA2BDE0D9B}" type="slidenum">
              <a:rPr lang="nl-NL" smtClean="0"/>
              <a:t>11</a:t>
            </a:fld>
            <a:endParaRPr lang="nl-NL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1399" y="1133475"/>
            <a:ext cx="2466975" cy="184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191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LED Resistor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Max Current = 20mA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Voltage Drop = 1.9V</a:t>
            </a:r>
          </a:p>
          <a:p>
            <a:endParaRPr lang="en-US" dirty="0"/>
          </a:p>
          <a:p>
            <a:r>
              <a:rPr lang="en-US" dirty="0"/>
              <a:t>Which resister is required if my development board supplies 3.3V?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3.3V – 1.9V = 1.4V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 = V/I = 1.4/0.020 = 70 =&gt; 75 Ohm resistor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55895-BBDE-49A9-A51C-B1488599A003}" type="datetime1">
              <a:rPr lang="nl-NL" smtClean="0"/>
              <a:t>6-8-2016</a:t>
            </a:fld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2AE52-FDF5-433E-9C7C-6ECA2BDE0D9B}" type="slidenum">
              <a:rPr lang="nl-NL" smtClean="0"/>
              <a:t>12</a:t>
            </a:fld>
            <a:endParaRPr lang="nl-NL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6664" y="2060234"/>
            <a:ext cx="3843737" cy="3550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425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2"/>
              </a:rPr>
              <a:t>https://www.arduino.cc/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go to tool to create small solution for devices/boards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Board manager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Library manager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Arduino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6502" y="1420239"/>
            <a:ext cx="3562316" cy="4346613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55895-BBDE-49A9-A51C-B1488599A003}" type="datetime1">
              <a:rPr lang="nl-NL" smtClean="0"/>
              <a:t>6-8-2016</a:t>
            </a:fld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2AE52-FDF5-433E-9C7C-6ECA2BDE0D9B}" type="slidenum">
              <a:rPr lang="nl-NL" smtClean="0"/>
              <a:t>13</a:t>
            </a:fld>
            <a:endParaRPr lang="nl-NL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425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Studio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2"/>
              </a:rPr>
              <a:t>https://www.visualstudio.com/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tool for large/complex projects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If you want to develop for devices install</a:t>
            </a:r>
            <a:br>
              <a:rPr lang="en-US" dirty="0"/>
            </a:br>
            <a:r>
              <a:rPr lang="en-US" dirty="0"/>
              <a:t>with C++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55895-BBDE-49A9-A51C-B1488599A003}" type="datetime1">
              <a:rPr lang="nl-NL" smtClean="0"/>
              <a:t>6-8-2016</a:t>
            </a:fld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2AE52-FDF5-433E-9C7C-6ECA2BDE0D9B}" type="slidenum">
              <a:rPr lang="nl-NL" smtClean="0"/>
              <a:t>14</a:t>
            </a:fld>
            <a:endParaRPr lang="nl-NL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0583" y="2215014"/>
            <a:ext cx="6288234" cy="3551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924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Micro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glue between Arduino and</a:t>
            </a:r>
            <a:br>
              <a:rPr lang="en-US" dirty="0"/>
            </a:br>
            <a:r>
              <a:rPr lang="en-US" dirty="0"/>
              <a:t>Visual Studio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Allows for debugging!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55895-BBDE-49A9-A51C-B1488599A003}" type="datetime1">
              <a:rPr lang="nl-NL" smtClean="0"/>
              <a:t>6-8-2016</a:t>
            </a:fld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2AE52-FDF5-433E-9C7C-6ECA2BDE0D9B}" type="slidenum">
              <a:rPr lang="nl-NL" smtClean="0"/>
              <a:t>15</a:t>
            </a:fld>
            <a:endParaRPr lang="nl-NL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9699" y="1397795"/>
            <a:ext cx="6339119" cy="4391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60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Labs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Lab 1</a:t>
            </a:r>
          </a:p>
          <a:p>
            <a:pPr marL="466725" lvl="1" indent="-285750">
              <a:buFont typeface="Arial" panose="020B0604020202020204" pitchFamily="34" charset="0"/>
              <a:buChar char="•"/>
            </a:pPr>
            <a:r>
              <a:rPr lang="en-US" dirty="0"/>
              <a:t>Wiring your device</a:t>
            </a:r>
          </a:p>
          <a:p>
            <a:pPr marL="466725" lvl="1" indent="-285750">
              <a:buFont typeface="Arial" panose="020B0604020202020204" pitchFamily="34" charset="0"/>
              <a:buChar char="•"/>
            </a:pPr>
            <a:r>
              <a:rPr lang="en-US" dirty="0"/>
              <a:t>Configure your device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Lab 2</a:t>
            </a:r>
          </a:p>
          <a:p>
            <a:pPr marL="466725" lvl="1" indent="-285750">
              <a:buFont typeface="Arial" panose="020B0604020202020204" pitchFamily="34" charset="0"/>
              <a:buChar char="•"/>
            </a:pPr>
            <a:r>
              <a:rPr lang="en-US" dirty="0"/>
              <a:t>Configure your </a:t>
            </a:r>
            <a:r>
              <a:rPr lang="en-US" dirty="0" err="1"/>
              <a:t>evironment</a:t>
            </a:r>
            <a:endParaRPr lang="en-US" dirty="0"/>
          </a:p>
          <a:p>
            <a:pPr marL="466725" lvl="1" indent="-285750">
              <a:buFont typeface="Arial" panose="020B0604020202020204" pitchFamily="34" charset="0"/>
              <a:buChar char="•"/>
            </a:pPr>
            <a:r>
              <a:rPr lang="en-US" dirty="0"/>
              <a:t>Upload </a:t>
            </a:r>
            <a:r>
              <a:rPr lang="en-US"/>
              <a:t>the latest code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55895-BBDE-49A9-A51C-B1488599A003}" type="datetime1">
              <a:rPr lang="nl-NL" smtClean="0"/>
              <a:t>6-8-2016</a:t>
            </a:fld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2AE52-FDF5-433E-9C7C-6ECA2BDE0D9B}" type="slidenum">
              <a:rPr lang="nl-NL" smtClean="0"/>
              <a:t>16</a:t>
            </a:fld>
            <a:endParaRPr lang="nl-NL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510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8" name="Vertical Text Placeholder 7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Goal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Device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Sensor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Electrical Engineering Basics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Software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55895-BBDE-49A9-A51C-B1488599A003}" type="datetime1">
              <a:rPr lang="nl-NL" smtClean="0"/>
              <a:t>6-8-2016</a:t>
            </a:fld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2AE52-FDF5-433E-9C7C-6ECA2BDE0D9B}" type="slidenum">
              <a:rPr lang="nl-NL" smtClean="0"/>
              <a:t>2</a:t>
            </a:fld>
            <a:endParaRPr lang="nl-NL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594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55895-BBDE-49A9-A51C-B1488599A003}" type="datetime1">
              <a:rPr lang="nl-NL" smtClean="0"/>
              <a:t>6-8-2016</a:t>
            </a:fld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2AE52-FDF5-433E-9C7C-6ECA2BDE0D9B}" type="slidenum">
              <a:rPr lang="nl-NL" smtClean="0"/>
              <a:t>3</a:t>
            </a:fld>
            <a:endParaRPr lang="nl-NL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9334" y="1232598"/>
            <a:ext cx="7763069" cy="4366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02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 goal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Create an </a:t>
            </a:r>
            <a:r>
              <a:rPr lang="en-US" dirty="0" err="1"/>
              <a:t>IoT</a:t>
            </a:r>
            <a:r>
              <a:rPr lang="en-US" dirty="0"/>
              <a:t> device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Program an </a:t>
            </a:r>
            <a:r>
              <a:rPr lang="en-US" dirty="0" err="1"/>
              <a:t>IoT</a:t>
            </a:r>
            <a:r>
              <a:rPr lang="en-US" dirty="0"/>
              <a:t> device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Send data to the cloud secure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Process data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Store data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Analyze data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Display information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55895-BBDE-49A9-A51C-B1488599A003}" type="datetime1">
              <a:rPr lang="nl-NL" smtClean="0"/>
              <a:t>6-8-2016</a:t>
            </a:fld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2AE52-FDF5-433E-9C7C-6ECA2BDE0D9B}" type="slidenum">
              <a:rPr lang="nl-NL" smtClean="0"/>
              <a:t>4</a:t>
            </a:fld>
            <a:endParaRPr lang="nl-NL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281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6518" y="1065069"/>
            <a:ext cx="5023274" cy="368584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Device - </a:t>
            </a:r>
            <a:r>
              <a:rPr lang="en-US" dirty="0" err="1"/>
              <a:t>WeMos</a:t>
            </a:r>
            <a:r>
              <a:rPr lang="en-US" dirty="0"/>
              <a:t> D1 Mini 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anchor="b"/>
          <a:lstStyle/>
          <a:p>
            <a:pPr algn="r"/>
            <a:r>
              <a:rPr lang="en-US" dirty="0">
                <a:hlinkClick r:id="rId3"/>
              </a:rPr>
              <a:t>http://www.wemos.cc/Products/d1_mini.html</a:t>
            </a:r>
            <a:endParaRPr lang="en-US" dirty="0"/>
          </a:p>
          <a:p>
            <a:pPr marL="466725" lvl="1" indent="-285750" algn="r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55895-BBDE-49A9-A51C-B1488599A003}" type="datetime1">
              <a:rPr lang="nl-NL" smtClean="0"/>
              <a:t>6-8-2016</a:t>
            </a:fld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2AE52-FDF5-433E-9C7C-6ECA2BDE0D9B}" type="slidenum">
              <a:rPr lang="nl-NL" smtClean="0"/>
              <a:t>5</a:t>
            </a:fld>
            <a:endParaRPr lang="nl-NL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552" y="1226414"/>
            <a:ext cx="6694127" cy="4608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898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Sensor -  Maxim DS18B20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373" y="1272836"/>
            <a:ext cx="1428750" cy="14287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5009" y="1430552"/>
            <a:ext cx="6523809" cy="425714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8577" y="2437460"/>
            <a:ext cx="3209524" cy="3257143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55895-BBDE-49A9-A51C-B1488599A003}" type="datetime1">
              <a:rPr lang="nl-NL" smtClean="0"/>
              <a:t>6-8-2016</a:t>
            </a:fld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2AE52-FDF5-433E-9C7C-6ECA2BDE0D9B}" type="slidenum">
              <a:rPr lang="nl-NL" smtClean="0"/>
              <a:t>6</a:t>
            </a:fld>
            <a:endParaRPr lang="nl-NL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686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NC, GND, VCC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317" y="1823661"/>
            <a:ext cx="3161905" cy="3009524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55895-BBDE-49A9-A51C-B1488599A003}" type="datetime1">
              <a:rPr lang="nl-NL" smtClean="0"/>
              <a:t>6-8-2016</a:t>
            </a:fld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2AE52-FDF5-433E-9C7C-6ECA2BDE0D9B}" type="slidenum">
              <a:rPr lang="nl-NL" smtClean="0"/>
              <a:t>7</a:t>
            </a:fld>
            <a:endParaRPr lang="nl-NL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2297" y="2014713"/>
            <a:ext cx="3057143" cy="286666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8515" y="1995666"/>
            <a:ext cx="3076190" cy="29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319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???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55895-BBDE-49A9-A51C-B1488599A003}" type="datetime1">
              <a:rPr lang="nl-NL" smtClean="0"/>
              <a:t>6-8-2016</a:t>
            </a:fld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2AE52-FDF5-433E-9C7C-6ECA2BDE0D9B}" type="slidenum">
              <a:rPr lang="nl-NL" smtClean="0"/>
              <a:t>8</a:t>
            </a:fld>
            <a:endParaRPr lang="nl-NL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928" y="1803294"/>
            <a:ext cx="2990476" cy="278095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9172" y="1803294"/>
            <a:ext cx="2971429" cy="281904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8515" y="1822342"/>
            <a:ext cx="2904762" cy="27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021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Pull up, Pull down, DS18B20 wiring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55895-BBDE-49A9-A51C-B1488599A003}" type="datetime1">
              <a:rPr lang="nl-NL" smtClean="0"/>
              <a:t>6-8-2016</a:t>
            </a:fld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2AE52-FDF5-433E-9C7C-6ECA2BDE0D9B}" type="slidenum">
              <a:rPr lang="nl-NL" smtClean="0"/>
              <a:t>9</a:t>
            </a:fld>
            <a:endParaRPr lang="nl-NL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023" y="2057571"/>
            <a:ext cx="3019048" cy="275238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6315" y="2057571"/>
            <a:ext cx="2857143" cy="274285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20914" y="1464652"/>
            <a:ext cx="1895238" cy="37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08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PRESENTER" val="261547daa077c3d89f2ae68116d5e2311d282c87"/>
</p:tagLst>
</file>

<file path=ppt/theme/theme1.xml><?xml version="1.0" encoding="utf-8"?>
<a:theme xmlns:a="http://schemas.openxmlformats.org/drawingml/2006/main" name="PPT Template Motion10">
  <a:themeElements>
    <a:clrScheme name="Motion10_oude kleuren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918CC8"/>
      </a:accent1>
      <a:accent2>
        <a:srgbClr val="66308E"/>
      </a:accent2>
      <a:accent3>
        <a:srgbClr val="000000"/>
      </a:accent3>
      <a:accent4>
        <a:srgbClr val="5AC8F5"/>
      </a:accent4>
      <a:accent5>
        <a:srgbClr val="BDB632"/>
      </a:accent5>
      <a:accent6>
        <a:srgbClr val="EB0087"/>
      </a:accent6>
      <a:hlink>
        <a:srgbClr val="000000"/>
      </a:hlink>
      <a:folHlink>
        <a:srgbClr val="000000"/>
      </a:folHlink>
    </a:clrScheme>
    <a:fontScheme name="Office - klassiek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Motion10 PPT design template.pptx" id="{012BB7A2-DECF-46C6-AE6C-C774F6F6D8AA}" vid="{21BD48C6-F296-4519-9852-CEDC155D234F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29BC7AB1BCF7B42A47462B5DE60D3CF" ma:contentTypeVersion="0" ma:contentTypeDescription="Create a new document." ma:contentTypeScope="" ma:versionID="308941d2ab6d3d1ac8b7c56381719f43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c64490b4aec6201516c3a874156f37b2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B6F2769-7194-4217-93D3-3AF3A4742282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87D2A1B0-FF3E-4009-940D-AED0EB70AA2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BC3AFAA-7861-4434-BF75-BFA109B56E3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motion10 v2</Template>
  <TotalTime>329</TotalTime>
  <Words>242</Words>
  <Application>Microsoft Office PowerPoint</Application>
  <PresentationFormat>Custom</PresentationFormat>
  <Paragraphs>93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Trebuchet MS</vt:lpstr>
      <vt:lpstr>PPT Template Motion10</vt:lpstr>
      <vt:lpstr>Internet of Things Workshop</vt:lpstr>
      <vt:lpstr>Agenda</vt:lpstr>
      <vt:lpstr>Goal</vt:lpstr>
      <vt:lpstr>Real goal</vt:lpstr>
      <vt:lpstr>Device - WeMos D1 Mini </vt:lpstr>
      <vt:lpstr>Sensor -  Maxim DS18B20 </vt:lpstr>
      <vt:lpstr>NC, GND, VCC</vt:lpstr>
      <vt:lpstr>???</vt:lpstr>
      <vt:lpstr>Pull up, Pull down, DS18B20 wiring</vt:lpstr>
      <vt:lpstr>Device - WeMos D1 Mini </vt:lpstr>
      <vt:lpstr>Ohm's law</vt:lpstr>
      <vt:lpstr>LED Resistor</vt:lpstr>
      <vt:lpstr>Arduino</vt:lpstr>
      <vt:lpstr>Visual Studio</vt:lpstr>
      <vt:lpstr>Visual Micro</vt:lpstr>
      <vt:lpstr>Labs</vt:lpstr>
    </vt:vector>
  </TitlesOfParts>
  <Company>Motion10</Company>
  <LinksUpToDate>false</LinksUpToDate>
  <SharedDoc>false</SharedDoc>
  <HyperlinkBase>http://www.motion10.nl</HyperlinkBase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Internet of Things Workshop</dc:title>
  <dc:creator>Wesley Bakker</dc:creator>
  <cp:keywords>http:/www.motion10.nl</cp:keywords>
  <dc:description>http://www.motion10.nl</dc:description>
  <cp:lastModifiedBy>Wesley Bakker</cp:lastModifiedBy>
  <cp:revision>21</cp:revision>
  <dcterms:created xsi:type="dcterms:W3CDTF">2016-08-01T23:06:00Z</dcterms:created>
  <dcterms:modified xsi:type="dcterms:W3CDTF">2016-08-06T14:23:25Z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0x010100629BC7AB1BCF7B42A47462B5DE60D3CF</vt:lpwstr>
  </property>
</Properties>
</file>